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56" r:id="rId2"/>
    <p:sldId id="261" r:id="rId3"/>
  </p:sldIdLst>
  <p:sldSz cx="6858000" cy="9144000" type="screen4x3"/>
  <p:notesSz cx="6858000" cy="9945688"/>
  <p:defaultTextStyle>
    <a:lvl1pPr marL="0" algn="l" rtl="0" latinLnBrk="0">
      <a:defRPr kumimoji="1" lang="ja-JP" sz="1800" kern="1200">
        <a:solidFill>
          <a:schemeClr val="tx1"/>
        </a:solidFill>
        <a:latin typeface="+mn-lt"/>
        <a:ea typeface="+mn-ea"/>
        <a:cs typeface="+mn-cs"/>
      </a:defRPr>
    </a:lvl1pPr>
    <a:lvl2pPr marL="457200" algn="l" rtl="0" latinLnBrk="0">
      <a:defRPr kumimoji="1" lang="ja-JP" sz="1800" kern="1200">
        <a:solidFill>
          <a:schemeClr val="tx1"/>
        </a:solidFill>
        <a:latin typeface="+mn-lt"/>
        <a:ea typeface="+mn-ea"/>
        <a:cs typeface="+mn-cs"/>
      </a:defRPr>
    </a:lvl2pPr>
    <a:lvl3pPr marL="914400" algn="l" rtl="0" latinLnBrk="0">
      <a:defRPr kumimoji="1" lang="ja-JP" sz="1800" kern="1200">
        <a:solidFill>
          <a:schemeClr val="tx1"/>
        </a:solidFill>
        <a:latin typeface="+mn-lt"/>
        <a:ea typeface="+mn-ea"/>
        <a:cs typeface="+mn-cs"/>
      </a:defRPr>
    </a:lvl3pPr>
    <a:lvl4pPr marL="1371600" algn="l" rtl="0" latinLnBrk="0">
      <a:defRPr kumimoji="1" lang="ja-JP" sz="1800" kern="1200">
        <a:solidFill>
          <a:schemeClr val="tx1"/>
        </a:solidFill>
        <a:latin typeface="+mn-lt"/>
        <a:ea typeface="+mn-ea"/>
        <a:cs typeface="+mn-cs"/>
      </a:defRPr>
    </a:lvl4pPr>
    <a:lvl5pPr marL="1828800" algn="l" rtl="0" latinLnBrk="0">
      <a:defRPr kumimoji="1" lang="ja-JP" sz="1800" kern="1200">
        <a:solidFill>
          <a:schemeClr val="tx1"/>
        </a:solidFill>
        <a:latin typeface="+mn-lt"/>
        <a:ea typeface="+mn-ea"/>
        <a:cs typeface="+mn-cs"/>
      </a:defRPr>
    </a:lvl5pPr>
    <a:lvl6pPr marL="2286000" algn="l" rtl="0" latinLnBrk="0">
      <a:defRPr kumimoji="1" lang="ja-JP" sz="1800" kern="1200">
        <a:solidFill>
          <a:schemeClr val="tx1"/>
        </a:solidFill>
        <a:latin typeface="+mn-lt"/>
        <a:ea typeface="+mn-ea"/>
        <a:cs typeface="+mn-cs"/>
      </a:defRPr>
    </a:lvl6pPr>
    <a:lvl7pPr marL="2743200" algn="l" rtl="0" latinLnBrk="0">
      <a:defRPr kumimoji="1" lang="ja-JP" sz="1800" kern="1200">
        <a:solidFill>
          <a:schemeClr val="tx1"/>
        </a:solidFill>
        <a:latin typeface="+mn-lt"/>
        <a:ea typeface="+mn-ea"/>
        <a:cs typeface="+mn-cs"/>
      </a:defRPr>
    </a:lvl7pPr>
    <a:lvl8pPr marL="3200400" algn="l" rtl="0" latinLnBrk="0">
      <a:defRPr kumimoji="1" lang="ja-JP" sz="1800" kern="1200">
        <a:solidFill>
          <a:schemeClr val="tx1"/>
        </a:solidFill>
        <a:latin typeface="+mn-lt"/>
        <a:ea typeface="+mn-ea"/>
        <a:cs typeface="+mn-cs"/>
      </a:defRPr>
    </a:lvl8pPr>
    <a:lvl9pPr marL="3657600" algn="l" rtl="0" latinLnBrk="0">
      <a:defRPr kumimoji="1" lang="ja-JP"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777777"/>
  </p:clrMru>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neCell>
      <a:tcStyle>
        <a:tcBdr/>
      </a:tcStyle>
    </a:neCell>
    <a:nwCell>
      <a:tcStyle>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neCell>
      <a:tcStyle>
        <a:tcBdr/>
      </a:tcStyle>
    </a:neCell>
    <a:nwCell>
      <a:tcStyle>
        <a:tcBdr/>
      </a:tcStyle>
    </a:nw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5C22544A-7EE6-4342-B048-85BDC9FD1C3A}" styleName="Medium Style 2 - Accent 1">
    <a:wholeTbl>
      <a:tcTxStyle>
        <a:fontRef idx="minor">
          <a:scrgbClr r="0" g="0" b="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fontRef idx="minor">
          <a:scrgbClr r="0" g="0" b="0"/>
        </a:fontRef>
        <a:schemeClr val="lt1"/>
      </a:tcTxStyle>
      <a:tcStyle>
        <a:tcBdr>
          <a:top>
            <a:ln w="38100" cmpd="sng">
              <a:solidFill>
                <a:schemeClr val="lt1"/>
              </a:solidFill>
            </a:ln>
          </a:top>
        </a:tcBdr>
        <a:fill>
          <a:solidFill>
            <a:schemeClr val="accent1"/>
          </a:solidFill>
        </a:fill>
      </a:tcStyle>
    </a:lastRow>
    <a:seCell>
      <a:tcStyle>
        <a:tcBdr/>
      </a:tcStyle>
    </a:seCell>
    <a:swCell>
      <a:tcStyle>
        <a:tcBdr/>
      </a:tcStyle>
    </a:swCell>
    <a:firstRow>
      <a:tcTxStyle b="on">
        <a:fontRef idx="minor">
          <a:scrgbClr r="0" g="0" b="0"/>
        </a:fontRef>
        <a:schemeClr val="lt1"/>
      </a:tcTxStyle>
      <a:tcStyle>
        <a:tcBdr>
          <a:bottom>
            <a:ln w="38100" cmpd="sng">
              <a:solidFill>
                <a:schemeClr val="lt1"/>
              </a:solidFill>
            </a:ln>
          </a:bottom>
        </a:tcBdr>
        <a:fill>
          <a:solidFill>
            <a:schemeClr val="accent1"/>
          </a:solidFill>
        </a:fill>
      </a:tcStyle>
    </a:firstRow>
    <a:neCell>
      <a:tcStyle>
        <a:tcBdr/>
      </a:tcStyle>
    </a:neCell>
    <a:nwCell>
      <a:tcStyle>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7" autoAdjust="0"/>
  </p:normalViewPr>
  <p:slideViewPr>
    <p:cSldViewPr>
      <p:cViewPr>
        <p:scale>
          <a:sx n="100" d="100"/>
          <a:sy n="100" d="100"/>
        </p:scale>
        <p:origin x="-1020" y="372"/>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rtlCol="0"/>
          <a:lstStyle>
            <a:lvl1pPr algn="l" latinLnBrk="0">
              <a:defRPr kumimoji="1" lang="ja-JP" sz="1200"/>
            </a:lvl1pPr>
            <a:extLst/>
          </a:lstStyle>
          <a:p>
            <a:endParaRPr kumimoji="1" lang="ja-JP"/>
          </a:p>
        </p:txBody>
      </p:sp>
      <p:sp>
        <p:nvSpPr>
          <p:cNvPr id="3" name="Date Placeholder 2"/>
          <p:cNvSpPr>
            <a:spLocks noGrp="1"/>
          </p:cNvSpPr>
          <p:nvPr>
            <p:ph type="dt" idx="1"/>
          </p:nvPr>
        </p:nvSpPr>
        <p:spPr>
          <a:xfrm>
            <a:off x="3884613" y="0"/>
            <a:ext cx="2971800" cy="497284"/>
          </a:xfrm>
          <a:prstGeom prst="rect">
            <a:avLst/>
          </a:prstGeom>
        </p:spPr>
        <p:txBody>
          <a:bodyPr vert="horz" rtlCol="0"/>
          <a:lstStyle>
            <a:lvl1pPr algn="r" latinLnBrk="0">
              <a:defRPr kumimoji="1" lang="ja-JP" sz="1200"/>
            </a:lvl1pPr>
            <a:extLst/>
          </a:lstStyle>
          <a:p>
            <a:fld id="{C238408C-6839-46EE-8131-EDA75C487F2E}" type="datetimeFigureOut">
              <a:rPr/>
              <a:pPr/>
              <a:t>2006/6/30</a:t>
            </a:fld>
            <a:endParaRPr kumimoji="1" lang="ja-JP"/>
          </a:p>
        </p:txBody>
      </p:sp>
      <p:sp>
        <p:nvSpPr>
          <p:cNvPr id="4" name="Slide Image Placeholder 3"/>
          <p:cNvSpPr>
            <a:spLocks noGrp="1" noRot="1" noChangeAspect="1"/>
          </p:cNvSpPr>
          <p:nvPr>
            <p:ph type="sldImg" idx="2"/>
          </p:nvPr>
        </p:nvSpPr>
        <p:spPr>
          <a:xfrm>
            <a:off x="2030413" y="746125"/>
            <a:ext cx="2797175" cy="3729038"/>
          </a:xfrm>
          <a:prstGeom prst="rect">
            <a:avLst/>
          </a:prstGeom>
          <a:noFill/>
          <a:ln w="12700">
            <a:solidFill>
              <a:prstClr val="black"/>
            </a:solidFill>
          </a:ln>
        </p:spPr>
        <p:txBody>
          <a:bodyPr vert="horz" rtlCol="0" anchor="ctr"/>
          <a:lstStyle>
            <a:extLst/>
          </a:lstStyle>
          <a:p>
            <a:endParaRPr kumimoji="1" lang="ja-JP"/>
          </a:p>
        </p:txBody>
      </p:sp>
      <p:sp>
        <p:nvSpPr>
          <p:cNvPr id="5" name="Notes Placeholder 4"/>
          <p:cNvSpPr>
            <a:spLocks noGrp="1"/>
          </p:cNvSpPr>
          <p:nvPr>
            <p:ph type="body" sz="quarter" idx="3"/>
          </p:nvPr>
        </p:nvSpPr>
        <p:spPr>
          <a:xfrm>
            <a:off x="685800" y="4724202"/>
            <a:ext cx="5486400" cy="4475560"/>
          </a:xfrm>
          <a:prstGeom prst="rect">
            <a:avLst/>
          </a:prstGeom>
        </p:spPr>
        <p:txBody>
          <a:bodyPr vert="horz" rtlCol="0">
            <a:normAutofit/>
          </a:bodyPr>
          <a:lstStyle>
            <a:extLst/>
          </a:lstStyle>
          <a:p>
            <a:pPr lvl="0"/>
            <a:r>
              <a:rPr kumimoji="1" lang="ja-JP"/>
              <a:t>マスタ テキストの書式設定</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6" name="Footer Placeholder 5"/>
          <p:cNvSpPr>
            <a:spLocks noGrp="1"/>
          </p:cNvSpPr>
          <p:nvPr>
            <p:ph type="ftr" sz="quarter" idx="4"/>
          </p:nvPr>
        </p:nvSpPr>
        <p:spPr>
          <a:xfrm>
            <a:off x="0" y="9446678"/>
            <a:ext cx="2971800" cy="497284"/>
          </a:xfrm>
          <a:prstGeom prst="rect">
            <a:avLst/>
          </a:prstGeom>
        </p:spPr>
        <p:txBody>
          <a:bodyPr vert="horz" rtlCol="0" anchor="b"/>
          <a:lstStyle>
            <a:lvl1pPr algn="l" latinLnBrk="0">
              <a:defRPr kumimoji="1" lang="ja-JP" sz="1200"/>
            </a:lvl1pPr>
            <a:extLst/>
          </a:lstStyle>
          <a:p>
            <a:endParaRPr kumimoji="1" lang="ja-JP"/>
          </a:p>
        </p:txBody>
      </p:sp>
      <p:sp>
        <p:nvSpPr>
          <p:cNvPr id="7" name="Slide Number Placeholder 6"/>
          <p:cNvSpPr>
            <a:spLocks noGrp="1"/>
          </p:cNvSpPr>
          <p:nvPr>
            <p:ph type="sldNum" sz="quarter" idx="5"/>
          </p:nvPr>
        </p:nvSpPr>
        <p:spPr>
          <a:xfrm>
            <a:off x="3884613" y="9446678"/>
            <a:ext cx="2971800" cy="497284"/>
          </a:xfrm>
          <a:prstGeom prst="rect">
            <a:avLst/>
          </a:prstGeom>
        </p:spPr>
        <p:txBody>
          <a:bodyPr vert="horz" rtlCol="0" anchor="b"/>
          <a:lstStyle>
            <a:lvl1pPr algn="r" latinLnBrk="0">
              <a:defRPr kumimoji="1" lang="ja-JP" sz="1200"/>
            </a:lvl1pPr>
            <a:extLst/>
          </a:lstStyle>
          <a:p>
            <a:fld id="{87D77045-401A-4D5E-BFE3-54C21A8A6634}" type="slidenum">
              <a:rPr/>
              <a:pPr/>
              <a:t>&lt;#&gt;</a:t>
            </a:fld>
            <a:endParaRPr kumimoji="1" lang="ja-JP"/>
          </a:p>
        </p:txBody>
      </p:sp>
    </p:spTree>
  </p:cSld>
  <p:clrMap bg1="lt1" tx1="dk1" bg2="lt2" tx2="dk2" accent1="accent1" accent2="accent2" accent3="accent3" accent4="accent4" accent5="accent5" accent6="accent6" hlink="hlink" folHlink="folHlink"/>
  <p:notesStyle>
    <a:lvl1pPr marL="0" algn="l" rtl="0" latinLnBrk="0">
      <a:defRPr kumimoji="1" lang="ja-JP" sz="1200" kern="1200">
        <a:solidFill>
          <a:schemeClr val="tx1"/>
        </a:solidFill>
        <a:latin typeface="+mn-lt"/>
        <a:ea typeface="+mn-ea"/>
        <a:cs typeface="+mn-cs"/>
      </a:defRPr>
    </a:lvl1pPr>
    <a:lvl2pPr marL="457200" algn="l" rtl="0" latinLnBrk="0">
      <a:defRPr kumimoji="1" lang="ja-JP" sz="1200" kern="1200">
        <a:solidFill>
          <a:schemeClr val="tx1"/>
        </a:solidFill>
        <a:latin typeface="+mn-lt"/>
        <a:ea typeface="+mn-ea"/>
        <a:cs typeface="+mn-cs"/>
      </a:defRPr>
    </a:lvl2pPr>
    <a:lvl3pPr marL="914400" algn="l" rtl="0" latinLnBrk="0">
      <a:defRPr kumimoji="1" lang="ja-JP" sz="1200" kern="1200">
        <a:solidFill>
          <a:schemeClr val="tx1"/>
        </a:solidFill>
        <a:latin typeface="+mn-lt"/>
        <a:ea typeface="+mn-ea"/>
        <a:cs typeface="+mn-cs"/>
      </a:defRPr>
    </a:lvl3pPr>
    <a:lvl4pPr marL="1371600" algn="l" rtl="0" latinLnBrk="0">
      <a:defRPr kumimoji="1" lang="ja-JP" sz="1200" kern="1200">
        <a:solidFill>
          <a:schemeClr val="tx1"/>
        </a:solidFill>
        <a:latin typeface="+mn-lt"/>
        <a:ea typeface="+mn-ea"/>
        <a:cs typeface="+mn-cs"/>
      </a:defRPr>
    </a:lvl4pPr>
    <a:lvl5pPr marL="1828800" algn="l" rtl="0" latinLnBrk="0">
      <a:defRPr kumimoji="1" lang="ja-JP" sz="1200" kern="1200">
        <a:solidFill>
          <a:schemeClr val="tx1"/>
        </a:solidFill>
        <a:latin typeface="+mn-lt"/>
        <a:ea typeface="+mn-ea"/>
        <a:cs typeface="+mn-cs"/>
      </a:defRPr>
    </a:lvl5pPr>
    <a:lvl6pPr marL="2286000" algn="l" rtl="0" latinLnBrk="0">
      <a:defRPr kumimoji="1" lang="ja-JP" sz="1200" kern="1200">
        <a:solidFill>
          <a:schemeClr val="tx1"/>
        </a:solidFill>
        <a:latin typeface="+mn-lt"/>
        <a:ea typeface="+mn-ea"/>
        <a:cs typeface="+mn-cs"/>
      </a:defRPr>
    </a:lvl6pPr>
    <a:lvl7pPr marL="2743200" algn="l" rtl="0" latinLnBrk="0">
      <a:defRPr kumimoji="1" lang="ja-JP" sz="1200" kern="1200">
        <a:solidFill>
          <a:schemeClr val="tx1"/>
        </a:solidFill>
        <a:latin typeface="+mn-lt"/>
        <a:ea typeface="+mn-ea"/>
        <a:cs typeface="+mn-cs"/>
      </a:defRPr>
    </a:lvl7pPr>
    <a:lvl8pPr marL="3200400" algn="l" rtl="0" latinLnBrk="0">
      <a:defRPr kumimoji="1" lang="ja-JP" sz="1200" kern="1200">
        <a:solidFill>
          <a:schemeClr val="tx1"/>
        </a:solidFill>
        <a:latin typeface="+mn-lt"/>
        <a:ea typeface="+mn-ea"/>
        <a:cs typeface="+mn-cs"/>
      </a:defRPr>
    </a:lvl8pPr>
    <a:lvl9pPr marL="3657600" algn="l" rtl="0" latinLnBrk="0">
      <a:defRPr kumimoji="1" lang="ja-JP"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30413" y="746125"/>
            <a:ext cx="2797175" cy="3729038"/>
          </a:xfrm>
        </p:spPr>
      </p:sp>
      <p:sp>
        <p:nvSpPr>
          <p:cNvPr id="3" name="Notes Placeholder 2"/>
          <p:cNvSpPr>
            <a:spLocks noGrp="1"/>
          </p:cNvSpPr>
          <p:nvPr>
            <p:ph type="body" idx="1"/>
          </p:nvPr>
        </p:nvSpPr>
        <p:spPr/>
        <p:txBody>
          <a:bodyPr>
            <a:normAutofit/>
          </a:bodyPr>
          <a:lstStyle/>
          <a:p>
            <a:endParaRPr kumimoji="1" lang="ja-JP"/>
          </a:p>
        </p:txBody>
      </p:sp>
      <p:sp>
        <p:nvSpPr>
          <p:cNvPr id="4" name="Slide Number Placeholder 3"/>
          <p:cNvSpPr>
            <a:spLocks noGrp="1"/>
          </p:cNvSpPr>
          <p:nvPr>
            <p:ph type="sldNum" sz="quarter" idx="10"/>
          </p:nvPr>
        </p:nvSpPr>
        <p:spPr/>
        <p:txBody>
          <a:bodyPr/>
          <a:lstStyle/>
          <a:p>
            <a:fld id="{87D77045-401A-4D5E-BFE3-54C21A8A6634}" type="slidenum">
              <a:rPr kumimoji="1" lang="ja-JP" smtClean="0"/>
              <a:pPr/>
              <a:t>1</a:t>
            </a:fld>
            <a:endParaRPr kumimoji="1" 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2">
        <a:schemeClr val="bg2"/>
      </p:bgRef>
    </p:bg>
    <p:spTree>
      <p:nvGrpSpPr>
        <p:cNvPr id="1" name=""/>
        <p:cNvGrpSpPr/>
        <p:nvPr/>
      </p:nvGrpSpPr>
      <p:grpSpPr>
        <a:xfrm>
          <a:off x="0" y="0"/>
          <a:ext cx="0" cy="0"/>
          <a:chOff x="0" y="0"/>
          <a:chExt cx="0" cy="0"/>
        </a:xfrm>
      </p:grpSpPr>
      <p:sp>
        <p:nvSpPr>
          <p:cNvPr id="44" name="Shape 43"/>
          <p:cNvSpPr>
            <a:spLocks/>
          </p:cNvSpPr>
          <p:nvPr/>
        </p:nvSpPr>
        <p:spPr bwMode="auto">
          <a:xfrm rot="5236414">
            <a:off x="2146446" y="2324843"/>
            <a:ext cx="5486400" cy="89154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1" lang="ja-JP"/>
          </a:p>
        </p:txBody>
      </p:sp>
      <p:sp>
        <p:nvSpPr>
          <p:cNvPr id="36" name="Shape 35"/>
          <p:cNvSpPr>
            <a:spLocks/>
          </p:cNvSpPr>
          <p:nvPr/>
        </p:nvSpPr>
        <p:spPr bwMode="auto">
          <a:xfrm>
            <a:off x="3616398" y="1422400"/>
            <a:ext cx="3257550" cy="77216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65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1" lang="ja-JP"/>
          </a:p>
        </p:txBody>
      </p:sp>
      <p:sp>
        <p:nvSpPr>
          <p:cNvPr id="43" name="Shape 42"/>
          <p:cNvSpPr>
            <a:spLocks/>
          </p:cNvSpPr>
          <p:nvPr/>
        </p:nvSpPr>
        <p:spPr bwMode="auto">
          <a:xfrm>
            <a:off x="217968" y="-18901"/>
            <a:ext cx="4171950" cy="8737600"/>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65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1" lang="ja-JP"/>
          </a:p>
        </p:txBody>
      </p:sp>
      <p:sp>
        <p:nvSpPr>
          <p:cNvPr id="22" name="Shape 21"/>
          <p:cNvSpPr>
            <a:spLocks/>
          </p:cNvSpPr>
          <p:nvPr/>
        </p:nvSpPr>
        <p:spPr bwMode="auto">
          <a:xfrm>
            <a:off x="4457700" y="5689600"/>
            <a:ext cx="1200150" cy="34544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1" lang="ja-JP"/>
          </a:p>
        </p:txBody>
      </p:sp>
      <p:sp>
        <p:nvSpPr>
          <p:cNvPr id="24" name="Shape 23"/>
          <p:cNvSpPr>
            <a:spLocks/>
          </p:cNvSpPr>
          <p:nvPr/>
        </p:nvSpPr>
        <p:spPr bwMode="auto">
          <a:xfrm>
            <a:off x="4457700" y="2336800"/>
            <a:ext cx="2400300" cy="33528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1" lang="ja-JP"/>
          </a:p>
        </p:txBody>
      </p:sp>
      <p:sp>
        <p:nvSpPr>
          <p:cNvPr id="26" name="Shape 25"/>
          <p:cNvSpPr>
            <a:spLocks/>
          </p:cNvSpPr>
          <p:nvPr/>
        </p:nvSpPr>
        <p:spPr bwMode="auto">
          <a:xfrm>
            <a:off x="400050" y="5689600"/>
            <a:ext cx="4000500" cy="34544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1" lang="ja-JP"/>
          </a:p>
        </p:txBody>
      </p:sp>
      <p:sp>
        <p:nvSpPr>
          <p:cNvPr id="27" name="Shape 26"/>
          <p:cNvSpPr>
            <a:spLocks/>
          </p:cNvSpPr>
          <p:nvPr/>
        </p:nvSpPr>
        <p:spPr bwMode="auto">
          <a:xfrm>
            <a:off x="275118" y="3251200"/>
            <a:ext cx="4229100" cy="24384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1" lang="ja-JP"/>
          </a:p>
        </p:txBody>
      </p:sp>
      <p:sp>
        <p:nvSpPr>
          <p:cNvPr id="28" name="Date Placeholder 27"/>
          <p:cNvSpPr>
            <a:spLocks noGrp="1"/>
          </p:cNvSpPr>
          <p:nvPr>
            <p:ph type="dt" sz="half" idx="10"/>
          </p:nvPr>
        </p:nvSpPr>
        <p:spPr>
          <a:xfrm>
            <a:off x="4857750" y="8555570"/>
            <a:ext cx="1600200" cy="486833"/>
          </a:xfrm>
        </p:spPr>
        <p:txBody>
          <a:bodyPr/>
          <a:lstStyle>
            <a:extLst/>
          </a:lstStyle>
          <a:p>
            <a:fld id="{743653DA-8BF4-4869-96FE-9BCF43372D46}" type="datetimeFigureOut">
              <a:rPr/>
              <a:pPr/>
              <a:t>2006/6/30</a:t>
            </a:fld>
            <a:endParaRPr kumimoji="1" lang="ja-JP"/>
          </a:p>
        </p:txBody>
      </p:sp>
      <p:sp>
        <p:nvSpPr>
          <p:cNvPr id="17" name="Footer Placeholder 16"/>
          <p:cNvSpPr>
            <a:spLocks noGrp="1"/>
          </p:cNvSpPr>
          <p:nvPr>
            <p:ph type="ftr" sz="quarter" idx="11"/>
          </p:nvPr>
        </p:nvSpPr>
        <p:spPr>
          <a:xfrm>
            <a:off x="685800" y="8555570"/>
            <a:ext cx="4171950" cy="486833"/>
          </a:xfrm>
        </p:spPr>
        <p:txBody>
          <a:bodyPr/>
          <a:lstStyle>
            <a:extLst/>
          </a:lstStyle>
          <a:p>
            <a:endParaRPr kumimoji="1" lang="ja-JP"/>
          </a:p>
        </p:txBody>
      </p:sp>
      <p:sp>
        <p:nvSpPr>
          <p:cNvPr id="29" name="Slide Number Placeholder 28"/>
          <p:cNvSpPr>
            <a:spLocks noGrp="1"/>
          </p:cNvSpPr>
          <p:nvPr>
            <p:ph type="sldNum" sz="quarter" idx="12"/>
          </p:nvPr>
        </p:nvSpPr>
        <p:spPr>
          <a:xfrm>
            <a:off x="6457950" y="8555570"/>
            <a:ext cx="342900" cy="486833"/>
          </a:xfrm>
        </p:spPr>
        <p:txBody>
          <a:bodyPr/>
          <a:lstStyle>
            <a:extLst/>
          </a:lstStyle>
          <a:p>
            <a:fld id="{72AC53DF-4216-466D-99A7-94400E6C2A25}" type="slidenum">
              <a:rPr/>
              <a:pPr/>
              <a:t>&lt;#&gt;</a:t>
            </a:fld>
            <a:endParaRPr kumimoji="1" lang="ja-JP"/>
          </a:p>
        </p:txBody>
      </p:sp>
      <p:sp>
        <p:nvSpPr>
          <p:cNvPr id="32" name="Rectangle 31"/>
          <p:cNvSpPr/>
          <p:nvPr/>
        </p:nvSpPr>
        <p:spPr>
          <a:xfrm>
            <a:off x="0" y="-2"/>
            <a:ext cx="274320" cy="913927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39" name="Rectangle 38"/>
          <p:cNvSpPr/>
          <p:nvPr/>
        </p:nvSpPr>
        <p:spPr>
          <a:xfrm>
            <a:off x="232169" y="907303"/>
            <a:ext cx="34290" cy="48768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40" name="Rectangle 39"/>
          <p:cNvSpPr/>
          <p:nvPr/>
        </p:nvSpPr>
        <p:spPr>
          <a:xfrm>
            <a:off x="201805" y="907303"/>
            <a:ext cx="20574" cy="48768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41" name="Rectangle 40"/>
          <p:cNvSpPr/>
          <p:nvPr/>
        </p:nvSpPr>
        <p:spPr>
          <a:xfrm>
            <a:off x="187515" y="907303"/>
            <a:ext cx="6858" cy="48768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42" name="Rectangle 41"/>
          <p:cNvSpPr/>
          <p:nvPr/>
        </p:nvSpPr>
        <p:spPr>
          <a:xfrm>
            <a:off x="166326" y="907303"/>
            <a:ext cx="6858" cy="48768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45" name="Rectangle 44"/>
          <p:cNvSpPr/>
          <p:nvPr/>
        </p:nvSpPr>
        <p:spPr>
          <a:xfrm>
            <a:off x="272370" y="536355"/>
            <a:ext cx="6377940" cy="1181687"/>
          </a:xfrm>
          <a:prstGeom prst="rect">
            <a:avLst/>
          </a:prstGeom>
          <a:solidFill>
            <a:schemeClr val="bg2">
              <a:alpha val="50000"/>
              <a:satMod val="18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8" name="Title 7"/>
          <p:cNvSpPr>
            <a:spLocks noGrp="1"/>
          </p:cNvSpPr>
          <p:nvPr>
            <p:ph type="ctrTitle"/>
          </p:nvPr>
        </p:nvSpPr>
        <p:spPr>
          <a:xfrm>
            <a:off x="400050" y="619339"/>
            <a:ext cx="6115050" cy="1032256"/>
          </a:xfrm>
        </p:spPr>
        <p:txBody>
          <a:bodyPr/>
          <a:lstStyle>
            <a:lvl1pPr marR="9144" algn="r" eaLnBrk="1" latinLnBrk="0" hangingPunct="1">
              <a:defRPr kumimoji="1" lang="ja-JP" sz="3800"/>
            </a:lvl1pPr>
            <a:extLst/>
          </a:lstStyle>
          <a:p>
            <a:pPr eaLnBrk="1" latinLnBrk="0" hangingPunct="1"/>
            <a:r>
              <a:rPr lang="ja-JP" altLang="en-US" smtClean="0"/>
              <a:t>マスタ タイトルの書式設定</a:t>
            </a:r>
            <a:endParaRPr/>
          </a:p>
        </p:txBody>
      </p:sp>
      <p:sp>
        <p:nvSpPr>
          <p:cNvPr id="9" name="Subtitle 8"/>
          <p:cNvSpPr>
            <a:spLocks noGrp="1"/>
          </p:cNvSpPr>
          <p:nvPr>
            <p:ph type="subTitle" idx="1"/>
          </p:nvPr>
        </p:nvSpPr>
        <p:spPr>
          <a:xfrm>
            <a:off x="3628786" y="1828800"/>
            <a:ext cx="2886314" cy="609600"/>
          </a:xfrm>
        </p:spPr>
        <p:txBody>
          <a:bodyPr tIns="0"/>
          <a:lstStyle>
            <a:lvl1pPr marL="0" indent="0" algn="r" eaLnBrk="1" latinLnBrk="0" hangingPunct="1">
              <a:spcBef>
                <a:spcPts val="0"/>
              </a:spcBef>
              <a:buNone/>
              <a:defRPr kumimoji="1" lang="ja-JP" sz="2000">
                <a:solidFill>
                  <a:schemeClr val="tx1"/>
                </a:solidFill>
              </a:defRPr>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extLst/>
          </a:lstStyle>
          <a:p>
            <a:pPr eaLnBrk="1" latinLnBrk="0" hangingPunct="1"/>
            <a:r>
              <a:rPr lang="ja-JP" altLang="en-US" smtClean="0"/>
              <a:t>マスタ サブタイトルの書式設定</a:t>
            </a:r>
            <a:endParaRPr/>
          </a:p>
        </p:txBody>
      </p:sp>
      <p:sp>
        <p:nvSpPr>
          <p:cNvPr id="58" name="Rectangle 57"/>
          <p:cNvSpPr/>
          <p:nvPr/>
        </p:nvSpPr>
        <p:spPr>
          <a:xfrm flipH="1">
            <a:off x="278654" y="907303"/>
            <a:ext cx="20574" cy="48768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59" name="Rectangle 58"/>
          <p:cNvSpPr/>
          <p:nvPr/>
        </p:nvSpPr>
        <p:spPr>
          <a:xfrm flipH="1">
            <a:off x="308332" y="907303"/>
            <a:ext cx="20574" cy="48768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60" name="Rectangle 59"/>
          <p:cNvSpPr/>
          <p:nvPr/>
        </p:nvSpPr>
        <p:spPr>
          <a:xfrm flipH="1">
            <a:off x="336338" y="907303"/>
            <a:ext cx="6858" cy="48768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61" name="Rectangle 60"/>
          <p:cNvSpPr/>
          <p:nvPr/>
        </p:nvSpPr>
        <p:spPr>
          <a:xfrm flipH="1">
            <a:off x="357527" y="907303"/>
            <a:ext cx="6858" cy="48768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62" name="Rectangle 61"/>
          <p:cNvSpPr/>
          <p:nvPr/>
        </p:nvSpPr>
        <p:spPr>
          <a:xfrm>
            <a:off x="375359" y="907303"/>
            <a:ext cx="27432" cy="48768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56" name="Rectangle 55"/>
          <p:cNvSpPr/>
          <p:nvPr/>
        </p:nvSpPr>
        <p:spPr>
          <a:xfrm>
            <a:off x="191468" y="6729859"/>
            <a:ext cx="54864" cy="225552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65" name="Rectangle 64"/>
          <p:cNvSpPr/>
          <p:nvPr/>
        </p:nvSpPr>
        <p:spPr>
          <a:xfrm>
            <a:off x="191468" y="6395759"/>
            <a:ext cx="54864" cy="3048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66" name="Rectangle 65"/>
          <p:cNvSpPr/>
          <p:nvPr/>
        </p:nvSpPr>
        <p:spPr>
          <a:xfrm>
            <a:off x="191468" y="6183580"/>
            <a:ext cx="54864" cy="18288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67" name="Rectangle 66"/>
          <p:cNvSpPr/>
          <p:nvPr/>
        </p:nvSpPr>
        <p:spPr>
          <a:xfrm>
            <a:off x="191468" y="6056745"/>
            <a:ext cx="54864" cy="9753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pPr eaLnBrk="1" latinLnBrk="0" hangingPunct="1"/>
            <a:r>
              <a:rPr lang="ja-JP" altLang="en-US" smtClean="0"/>
              <a:t>マスタ タイトルの書式設定</a:t>
            </a:r>
            <a:endParaRPr/>
          </a:p>
        </p:txBody>
      </p:sp>
      <p:sp>
        <p:nvSpPr>
          <p:cNvPr id="3" name="Content Placeholder 2"/>
          <p:cNvSpPr>
            <a:spLocks noGrp="1"/>
          </p:cNvSpPr>
          <p:nvPr>
            <p:ph idx="1"/>
          </p:nvPr>
        </p:nvSpPr>
        <p:spPr/>
        <p:txBody>
          <a:bodyPr/>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a:p>
        </p:txBody>
      </p:sp>
      <p:sp>
        <p:nvSpPr>
          <p:cNvPr id="4" name="Date Placeholder 3"/>
          <p:cNvSpPr>
            <a:spLocks noGrp="1"/>
          </p:cNvSpPr>
          <p:nvPr>
            <p:ph type="dt" sz="half" idx="10"/>
          </p:nvPr>
        </p:nvSpPr>
        <p:spPr/>
        <p:txBody>
          <a:bodyPr/>
          <a:lstStyle>
            <a:extLst/>
          </a:lstStyle>
          <a:p>
            <a:fld id="{B7129108-AC8D-4212-9283-60D9E99BF07A}" type="datetimeFigureOut">
              <a:rPr/>
              <a:pPr/>
              <a:t>2006/6/30</a:t>
            </a:fld>
            <a:endParaRPr kumimoji="1" lang="ja-JP"/>
          </a:p>
        </p:txBody>
      </p:sp>
      <p:sp>
        <p:nvSpPr>
          <p:cNvPr id="5" name="Footer Placeholder 4"/>
          <p:cNvSpPr>
            <a:spLocks noGrp="1"/>
          </p:cNvSpPr>
          <p:nvPr>
            <p:ph type="ftr" sz="quarter" idx="11"/>
          </p:nvPr>
        </p:nvSpPr>
        <p:spPr/>
        <p:txBody>
          <a:bodyPr/>
          <a:lstStyle>
            <a:extLst/>
          </a:lstStyle>
          <a:p>
            <a:endParaRPr kumimoji="1" lang="ja-JP"/>
          </a:p>
        </p:txBody>
      </p:sp>
      <p:sp>
        <p:nvSpPr>
          <p:cNvPr id="6" name="Slide Number Placeholder 5"/>
          <p:cNvSpPr>
            <a:spLocks noGrp="1"/>
          </p:cNvSpPr>
          <p:nvPr>
            <p:ph type="sldNum" sz="quarter" idx="12"/>
          </p:nvPr>
        </p:nvSpPr>
        <p:spPr/>
        <p:txBody>
          <a:bodyPr/>
          <a:lstStyle>
            <a:extLst/>
          </a:lstStyle>
          <a:p>
            <a:fld id="{1AD93096-5B34-4342-9326-69289CEAE4C2}" type="slidenum">
              <a:rPr/>
              <a:pPr/>
              <a:t>&lt;#&gt;</a:t>
            </a:fld>
            <a:endParaRPr kumimoji="1" 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4470403"/>
            <a:ext cx="5829300" cy="2632079"/>
          </a:xfrm>
        </p:spPr>
        <p:txBody>
          <a:bodyPr anchor="b">
            <a:scene3d>
              <a:camera prst="orthographicFront">
                <a:rot lat="0" lon="0" rev="0"/>
              </a:camera>
              <a:lightRig rig="contrasting" dir="t">
                <a:rot lat="0" lon="0" rev="7500000"/>
              </a:lightRig>
            </a:scene3d>
            <a:sp3d contourW="6350" prstMaterial="metal">
              <a:bevelT w="130810" h="31750" prst="relaxedInset"/>
              <a:contourClr>
                <a:schemeClr val="accent1">
                  <a:shade val="75000"/>
                </a:schemeClr>
              </a:contourClr>
            </a:sp3d>
          </a:bodyPr>
          <a:lstStyle>
            <a:lvl1pPr algn="l" eaLnBrk="1" latinLnBrk="0" hangingPunct="1">
              <a:buNone/>
              <a:defRPr kumimoji="1" lang="ja-JP" sz="4000" b="1" cap="all">
                <a:ln/>
                <a:solidFill>
                  <a:schemeClr val="tx1"/>
                </a:solidFill>
                <a:effectLst>
                  <a:reflection blurRad="12700" stA="50000" endPos="50000" dir="5400000" sy="-100000" rotWithShape="0"/>
                </a:effectLst>
              </a:defRPr>
            </a:lvl1pPr>
            <a:extLst/>
          </a:lstStyle>
          <a:p>
            <a:pPr eaLnBrk="1" latinLnBrk="0" hangingPunct="1"/>
            <a:r>
              <a:rPr lang="ja-JP" altLang="en-US" smtClean="0"/>
              <a:t>マスタ タイトルの書式設定</a:t>
            </a:r>
            <a:endParaRPr/>
          </a:p>
        </p:txBody>
      </p:sp>
      <p:sp>
        <p:nvSpPr>
          <p:cNvPr id="3" name="Text Placeholder 2"/>
          <p:cNvSpPr>
            <a:spLocks noGrp="1"/>
          </p:cNvSpPr>
          <p:nvPr>
            <p:ph type="body" idx="1"/>
          </p:nvPr>
        </p:nvSpPr>
        <p:spPr>
          <a:xfrm>
            <a:off x="685800" y="7112000"/>
            <a:ext cx="5829300" cy="1403349"/>
          </a:xfrm>
        </p:spPr>
        <p:txBody>
          <a:bodyPr anchor="t"/>
          <a:lstStyle>
            <a:lvl1pPr marL="374904" eaLnBrk="1" latinLnBrk="0" hangingPunct="1">
              <a:buNone/>
              <a:defRPr kumimoji="1" lang="ja-JP" sz="2000">
                <a:solidFill>
                  <a:schemeClr val="tx2"/>
                </a:solidFill>
              </a:defRPr>
            </a:lvl1pPr>
            <a:lvl2pPr eaLnBrk="1" latinLnBrk="0" hangingPunct="1">
              <a:buNone/>
              <a:defRPr kumimoji="1" lang="ja-JP" sz="1800">
                <a:solidFill>
                  <a:schemeClr val="tx1">
                    <a:tint val="75000"/>
                  </a:schemeClr>
                </a:solidFill>
              </a:defRPr>
            </a:lvl2pPr>
            <a:lvl3pPr eaLnBrk="1" latinLnBrk="0" hangingPunct="1">
              <a:buNone/>
              <a:defRPr kumimoji="1" lang="ja-JP" sz="1600">
                <a:solidFill>
                  <a:schemeClr val="tx1">
                    <a:tint val="75000"/>
                  </a:schemeClr>
                </a:solidFill>
              </a:defRPr>
            </a:lvl3pPr>
            <a:lvl4pPr eaLnBrk="1" latinLnBrk="0" hangingPunct="1">
              <a:buNone/>
              <a:defRPr kumimoji="1" lang="ja-JP" sz="1400">
                <a:solidFill>
                  <a:schemeClr val="tx1">
                    <a:tint val="75000"/>
                  </a:schemeClr>
                </a:solidFill>
              </a:defRPr>
            </a:lvl4pPr>
            <a:lvl5pPr eaLnBrk="1" latinLnBrk="0" hangingPunct="1">
              <a:buNone/>
              <a:defRPr kumimoji="1" lang="ja-JP" sz="1400">
                <a:solidFill>
                  <a:schemeClr val="tx1">
                    <a:tint val="75000"/>
                  </a:schemeClr>
                </a:solidFill>
              </a:defRPr>
            </a:lvl5pPr>
            <a:extLst/>
          </a:lstStyle>
          <a:p>
            <a:pPr lvl="0" eaLnBrk="1" latinLnBrk="0" hangingPunct="1"/>
            <a:r>
              <a:rPr lang="ja-JP" altLang="en-US" smtClean="0"/>
              <a:t>マスタ テキストの書式設定</a:t>
            </a:r>
          </a:p>
        </p:txBody>
      </p:sp>
      <p:sp>
        <p:nvSpPr>
          <p:cNvPr id="4" name="Date Placeholder 3"/>
          <p:cNvSpPr>
            <a:spLocks noGrp="1"/>
          </p:cNvSpPr>
          <p:nvPr>
            <p:ph type="dt" sz="half" idx="10"/>
          </p:nvPr>
        </p:nvSpPr>
        <p:spPr/>
        <p:txBody>
          <a:bodyPr/>
          <a:lstStyle>
            <a:extLst/>
          </a:lstStyle>
          <a:p>
            <a:fld id="{B6DED3D3-6235-4F4C-B439-DF277FB555A7}" type="datetimeFigureOut">
              <a:rPr/>
              <a:pPr/>
              <a:t>2006/6/30</a:t>
            </a:fld>
            <a:endParaRPr kumimoji="1" lang="ja-JP"/>
          </a:p>
        </p:txBody>
      </p:sp>
      <p:sp>
        <p:nvSpPr>
          <p:cNvPr id="5" name="Footer Placeholder 4"/>
          <p:cNvSpPr>
            <a:spLocks noGrp="1"/>
          </p:cNvSpPr>
          <p:nvPr>
            <p:ph type="ftr" sz="quarter" idx="11"/>
          </p:nvPr>
        </p:nvSpPr>
        <p:spPr>
          <a:xfrm>
            <a:off x="685800" y="8555570"/>
            <a:ext cx="4171950" cy="486833"/>
          </a:xfrm>
        </p:spPr>
        <p:txBody>
          <a:bodyPr/>
          <a:lstStyle>
            <a:extLst/>
          </a:lstStyle>
          <a:p>
            <a:endParaRPr kumimoji="1" lang="ja-JP"/>
          </a:p>
        </p:txBody>
      </p:sp>
      <p:sp>
        <p:nvSpPr>
          <p:cNvPr id="6" name="Slide Number Placeholder 5"/>
          <p:cNvSpPr>
            <a:spLocks noGrp="1"/>
          </p:cNvSpPr>
          <p:nvPr>
            <p:ph type="sldNum" sz="quarter" idx="12"/>
          </p:nvPr>
        </p:nvSpPr>
        <p:spPr/>
        <p:txBody>
          <a:bodyPr/>
          <a:lstStyle>
            <a:extLst/>
          </a:lstStyle>
          <a:p>
            <a:fld id="{1AD93096-5B34-4342-9326-69289CEAE4C2}" type="slidenum">
              <a:rPr/>
              <a:pPr/>
              <a:t>&lt;#&gt;</a:t>
            </a:fld>
            <a:endParaRPr kumimoji="1" lang="ja-JP"/>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279400"/>
            <a:ext cx="6172200" cy="1727200"/>
          </a:xfrm>
        </p:spPr>
        <p:txBody>
          <a:bodyPr anchor="ctr"/>
          <a:lstStyle>
            <a:extLst/>
          </a:lstStyle>
          <a:p>
            <a:pPr eaLnBrk="1" latinLnBrk="0" hangingPunct="1"/>
            <a:r>
              <a:rPr lang="ja-JP" altLang="en-US" smtClean="0"/>
              <a:t>マスタ タイトルの書式設定</a:t>
            </a:r>
            <a:endParaRPr/>
          </a:p>
        </p:txBody>
      </p:sp>
      <p:sp>
        <p:nvSpPr>
          <p:cNvPr id="3" name="Content Placeholder 2"/>
          <p:cNvSpPr>
            <a:spLocks noGrp="1"/>
          </p:cNvSpPr>
          <p:nvPr>
            <p:ph sz="half" idx="1"/>
          </p:nvPr>
        </p:nvSpPr>
        <p:spPr>
          <a:xfrm>
            <a:off x="348258" y="2133604"/>
            <a:ext cx="3028950" cy="6034617"/>
          </a:xfrm>
        </p:spPr>
        <p:txBody>
          <a:bodyPr/>
          <a:lstStyle>
            <a:lvl1pPr marL="0" indent="0" eaLnBrk="1" latinLnBrk="0" hangingPunct="1">
              <a:buFontTx/>
              <a:buNone/>
              <a:defRPr kumimoji="1" lang="ja-JP" sz="2000"/>
            </a:lvl1pPr>
            <a:lvl2pPr eaLnBrk="1" latinLnBrk="0" hangingPunct="1">
              <a:defRPr kumimoji="1" lang="ja-JP" sz="2400"/>
            </a:lvl2pPr>
            <a:lvl3pPr eaLnBrk="1" latinLnBrk="0" hangingPunct="1">
              <a:defRPr kumimoji="1" lang="ja-JP" sz="2000"/>
            </a:lvl3pPr>
            <a:lvl4pPr eaLnBrk="1" latinLnBrk="0" hangingPunct="1">
              <a:defRPr kumimoji="1" lang="ja-JP" sz="1800"/>
            </a:lvl4pPr>
            <a:lvl5pPr eaLnBrk="1" latinLnBrk="0" hangingPunct="1">
              <a:defRPr kumimoji="1" lang="ja-JP" sz="1800"/>
            </a:lvl5pPr>
            <a:extLst/>
          </a:lstStyle>
          <a:p>
            <a:pPr lvl="0" eaLnBrk="1" latinLnBrk="0" hangingPunct="1"/>
            <a:r>
              <a:rPr lang="ja-JP" altLang="en-US" smtClean="0"/>
              <a:t>マスタ テキストの書式設定</a:t>
            </a:r>
          </a:p>
        </p:txBody>
      </p:sp>
      <p:sp>
        <p:nvSpPr>
          <p:cNvPr id="4" name="Content Placeholder 3"/>
          <p:cNvSpPr>
            <a:spLocks noGrp="1"/>
          </p:cNvSpPr>
          <p:nvPr>
            <p:ph sz="half" idx="2"/>
          </p:nvPr>
        </p:nvSpPr>
        <p:spPr>
          <a:xfrm>
            <a:off x="3491508" y="2133604"/>
            <a:ext cx="3028950" cy="6034617"/>
          </a:xfrm>
        </p:spPr>
        <p:txBody>
          <a:bodyPr/>
          <a:lstStyle>
            <a:lvl1pPr eaLnBrk="1" latinLnBrk="0" hangingPunct="1">
              <a:defRPr kumimoji="1" lang="ja-JP" sz="2800"/>
            </a:lvl1pPr>
            <a:lvl2pPr eaLnBrk="1" latinLnBrk="0" hangingPunct="1">
              <a:defRPr kumimoji="1" lang="ja-JP" sz="2400"/>
            </a:lvl2pPr>
            <a:lvl3pPr eaLnBrk="1" latinLnBrk="0" hangingPunct="1">
              <a:defRPr kumimoji="1" lang="ja-JP" sz="2000"/>
            </a:lvl3pPr>
            <a:lvl4pPr eaLnBrk="1" latinLnBrk="0" hangingPunct="1">
              <a:defRPr kumimoji="1" lang="ja-JP" sz="1800"/>
            </a:lvl4pPr>
            <a:lvl5pPr eaLnBrk="1" latinLnBrk="0" hangingPunct="1">
              <a:defRPr kumimoji="1" lang="ja-JP"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a:p>
        </p:txBody>
      </p:sp>
      <p:sp>
        <p:nvSpPr>
          <p:cNvPr id="5" name="Date Placeholder 4"/>
          <p:cNvSpPr>
            <a:spLocks noGrp="1"/>
          </p:cNvSpPr>
          <p:nvPr>
            <p:ph type="dt" sz="half" idx="10"/>
          </p:nvPr>
        </p:nvSpPr>
        <p:spPr/>
        <p:txBody>
          <a:bodyPr/>
          <a:lstStyle>
            <a:extLst/>
          </a:lstStyle>
          <a:p>
            <a:fld id="{3B5F1E3E-4B2F-4895-B65E-28B2E64F39F6}" type="datetimeFigureOut">
              <a:rPr/>
              <a:pPr/>
              <a:t>2006/6/30</a:t>
            </a:fld>
            <a:endParaRPr kumimoji="1" lang="ja-JP"/>
          </a:p>
        </p:txBody>
      </p:sp>
      <p:sp>
        <p:nvSpPr>
          <p:cNvPr id="6" name="Footer Placeholder 5"/>
          <p:cNvSpPr>
            <a:spLocks noGrp="1"/>
          </p:cNvSpPr>
          <p:nvPr>
            <p:ph type="ftr" sz="quarter" idx="11"/>
          </p:nvPr>
        </p:nvSpPr>
        <p:spPr/>
        <p:txBody>
          <a:bodyPr/>
          <a:lstStyle>
            <a:extLst/>
          </a:lstStyle>
          <a:p>
            <a:endParaRPr kumimoji="1" lang="ja-JP"/>
          </a:p>
        </p:txBody>
      </p:sp>
      <p:sp>
        <p:nvSpPr>
          <p:cNvPr id="7" name="Slide Number Placeholder 6"/>
          <p:cNvSpPr>
            <a:spLocks noGrp="1"/>
          </p:cNvSpPr>
          <p:nvPr>
            <p:ph type="sldNum" sz="quarter" idx="12"/>
          </p:nvPr>
        </p:nvSpPr>
        <p:spPr/>
        <p:txBody>
          <a:bodyPr/>
          <a:lstStyle>
            <a:extLst/>
          </a:lstStyle>
          <a:p>
            <a:fld id="{1AD93096-5B34-4342-9326-69289CEAE4C2}" type="slidenum">
              <a:rPr/>
              <a:pPr/>
              <a:t>&lt;#&gt;</a:t>
            </a:fld>
            <a:endParaRPr kumimoji="1" lang="ja-JP"/>
          </a:p>
        </p:txBody>
      </p:sp>
      <p:cxnSp>
        <p:nvCxnSpPr>
          <p:cNvPr id="9" name="Straight Connector 8"/>
          <p:cNvCxnSpPr/>
          <p:nvPr/>
        </p:nvCxnSpPr>
        <p:spPr>
          <a:xfrm rot="5400000">
            <a:off x="406396" y="5156662"/>
            <a:ext cx="6045200" cy="1201"/>
          </a:xfrm>
          <a:prstGeom prst="line">
            <a:avLst/>
          </a:prstGeom>
          <a:ln/>
        </p:spPr>
        <p:style>
          <a:lnRef idx="1">
            <a:schemeClr val="accent2"/>
          </a:lnRef>
          <a:fillRef idx="0">
            <a:schemeClr val="accent2"/>
          </a:fillRef>
          <a:effectRef idx="0">
            <a:schemeClr val="accent2"/>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2">
        <a:schemeClr val="bg2"/>
      </p:bgRef>
    </p:bg>
    <p:spTree>
      <p:nvGrpSpPr>
        <p:cNvPr id="1" name=""/>
        <p:cNvGrpSpPr/>
        <p:nvPr/>
      </p:nvGrpSpPr>
      <p:grpSpPr>
        <a:xfrm>
          <a:off x="0" y="0"/>
          <a:ext cx="0" cy="0"/>
          <a:chOff x="0" y="0"/>
          <a:chExt cx="0" cy="0"/>
        </a:xfrm>
      </p:grpSpPr>
      <p:sp>
        <p:nvSpPr>
          <p:cNvPr id="23" name="Rectangle 22"/>
          <p:cNvSpPr/>
          <p:nvPr/>
        </p:nvSpPr>
        <p:spPr>
          <a:xfrm>
            <a:off x="0" y="536355"/>
            <a:ext cx="6515100" cy="1181687"/>
          </a:xfrm>
          <a:prstGeom prst="rect">
            <a:avLst/>
          </a:prstGeom>
          <a:solidFill>
            <a:schemeClr val="bg2">
              <a:alpha val="50000"/>
              <a:satMod val="18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2" name="Title 1"/>
          <p:cNvSpPr>
            <a:spLocks noGrp="1"/>
          </p:cNvSpPr>
          <p:nvPr>
            <p:ph type="title"/>
          </p:nvPr>
        </p:nvSpPr>
        <p:spPr>
          <a:xfrm>
            <a:off x="378618" y="682752"/>
            <a:ext cx="5829300" cy="1219200"/>
          </a:xfrm>
        </p:spPr>
        <p:txBody>
          <a:bodyPr anchor="t"/>
          <a:lstStyle>
            <a:lvl1pPr eaLnBrk="1" latinLnBrk="0" hangingPunct="1">
              <a:defRPr kumimoji="1" lang="ja-JP" sz="4000"/>
            </a:lvl1pPr>
            <a:extLst/>
          </a:lstStyle>
          <a:p>
            <a:pPr eaLnBrk="1" latinLnBrk="0" hangingPunct="1"/>
            <a:r>
              <a:rPr lang="ja-JP" altLang="en-US" smtClean="0"/>
              <a:t>マスタ タイトルの書式設定</a:t>
            </a:r>
            <a:endParaRPr/>
          </a:p>
        </p:txBody>
      </p:sp>
      <p:sp>
        <p:nvSpPr>
          <p:cNvPr id="3" name="Text Placeholder 2"/>
          <p:cNvSpPr>
            <a:spLocks noGrp="1"/>
          </p:cNvSpPr>
          <p:nvPr>
            <p:ph type="body" idx="1"/>
          </p:nvPr>
        </p:nvSpPr>
        <p:spPr>
          <a:xfrm>
            <a:off x="342902" y="2413000"/>
            <a:ext cx="3030141" cy="853016"/>
          </a:xfrm>
        </p:spPr>
        <p:txBody>
          <a:bodyPr anchor="ctr"/>
          <a:lstStyle>
            <a:lvl1pPr marL="73152" indent="0" algn="l" eaLnBrk="1" latinLnBrk="0" hangingPunct="1">
              <a:buNone/>
              <a:defRPr kumimoji="1" lang="ja-JP" sz="2400" b="1">
                <a:solidFill>
                  <a:schemeClr val="accent2"/>
                </a:solidFill>
              </a:defRPr>
            </a:lvl1pPr>
            <a:lvl2pPr eaLnBrk="1" latinLnBrk="0" hangingPunct="1">
              <a:buNone/>
              <a:defRPr kumimoji="1" lang="ja-JP" sz="2000" b="1"/>
            </a:lvl2pPr>
            <a:lvl3pPr eaLnBrk="1" latinLnBrk="0" hangingPunct="1">
              <a:buNone/>
              <a:defRPr kumimoji="1" lang="ja-JP" sz="1800" b="1"/>
            </a:lvl3pPr>
            <a:lvl4pPr eaLnBrk="1" latinLnBrk="0" hangingPunct="1">
              <a:buNone/>
              <a:defRPr kumimoji="1" lang="ja-JP" sz="1600" b="1"/>
            </a:lvl4pPr>
            <a:lvl5pPr eaLnBrk="1" latinLnBrk="0" hangingPunct="1">
              <a:buNone/>
              <a:defRPr kumimoji="1" lang="ja-JP" sz="1600" b="1"/>
            </a:lvl5pPr>
            <a:extLst/>
          </a:lstStyle>
          <a:p>
            <a:pPr lvl="0" eaLnBrk="1" latinLnBrk="0" hangingPunct="1"/>
            <a:r>
              <a:rPr lang="ja-JP" altLang="en-US" smtClean="0"/>
              <a:t>マスタ テキストの書式設定</a:t>
            </a:r>
          </a:p>
        </p:txBody>
      </p:sp>
      <p:sp>
        <p:nvSpPr>
          <p:cNvPr id="4" name="Text Placeholder 3"/>
          <p:cNvSpPr>
            <a:spLocks noGrp="1"/>
          </p:cNvSpPr>
          <p:nvPr>
            <p:ph type="body" sz="half" idx="2"/>
          </p:nvPr>
        </p:nvSpPr>
        <p:spPr>
          <a:xfrm>
            <a:off x="3483771" y="2413000"/>
            <a:ext cx="3031331" cy="853016"/>
          </a:xfrm>
        </p:spPr>
        <p:txBody>
          <a:bodyPr anchor="ctr"/>
          <a:lstStyle>
            <a:lvl1pPr marL="73152" indent="0" eaLnBrk="1" latinLnBrk="0" hangingPunct="1">
              <a:buNone/>
              <a:defRPr kumimoji="1" lang="ja-JP" sz="2400" b="1">
                <a:solidFill>
                  <a:schemeClr val="accent2"/>
                </a:solidFill>
              </a:defRPr>
            </a:lvl1pPr>
            <a:lvl2pPr eaLnBrk="1" latinLnBrk="0" hangingPunct="1">
              <a:buNone/>
              <a:defRPr kumimoji="1" lang="ja-JP" sz="2000" b="1"/>
            </a:lvl2pPr>
            <a:lvl3pPr eaLnBrk="1" latinLnBrk="0" hangingPunct="1">
              <a:buNone/>
              <a:defRPr kumimoji="1" lang="ja-JP" sz="1800" b="1"/>
            </a:lvl3pPr>
            <a:lvl4pPr eaLnBrk="1" latinLnBrk="0" hangingPunct="1">
              <a:buNone/>
              <a:defRPr kumimoji="1" lang="ja-JP" sz="1600" b="1"/>
            </a:lvl4pPr>
            <a:lvl5pPr eaLnBrk="1" latinLnBrk="0" hangingPunct="1">
              <a:buNone/>
              <a:defRPr kumimoji="1" lang="ja-JP" sz="1600" b="1"/>
            </a:lvl5pPr>
            <a:extLst/>
          </a:lstStyle>
          <a:p>
            <a:pPr lvl="0" eaLnBrk="1" latinLnBrk="0" hangingPunct="1"/>
            <a:r>
              <a:rPr lang="ja-JP" altLang="en-US" smtClean="0"/>
              <a:t>マスタ テキストの書式設定</a:t>
            </a:r>
          </a:p>
        </p:txBody>
      </p:sp>
      <p:sp>
        <p:nvSpPr>
          <p:cNvPr id="5" name="Content Placeholder 4"/>
          <p:cNvSpPr>
            <a:spLocks noGrp="1"/>
          </p:cNvSpPr>
          <p:nvPr>
            <p:ph sz="quarter" idx="3"/>
          </p:nvPr>
        </p:nvSpPr>
        <p:spPr>
          <a:xfrm>
            <a:off x="342902" y="3278716"/>
            <a:ext cx="3030141" cy="5279136"/>
          </a:xfrm>
        </p:spPr>
        <p:txBody>
          <a:bodyPr/>
          <a:lstStyle>
            <a:lvl1pPr eaLnBrk="1" latinLnBrk="0" hangingPunct="1">
              <a:defRPr kumimoji="1" lang="ja-JP" sz="2400"/>
            </a:lvl1pPr>
            <a:lvl2pPr eaLnBrk="1" latinLnBrk="0" hangingPunct="1">
              <a:defRPr kumimoji="1" lang="ja-JP" sz="2000"/>
            </a:lvl2pPr>
            <a:lvl3pPr eaLnBrk="1" latinLnBrk="0" hangingPunct="1">
              <a:defRPr kumimoji="1" lang="ja-JP" sz="1800"/>
            </a:lvl3pPr>
            <a:lvl4pPr eaLnBrk="1" latinLnBrk="0" hangingPunct="1">
              <a:defRPr kumimoji="1" lang="ja-JP" sz="1600"/>
            </a:lvl4pPr>
            <a:lvl5pPr eaLnBrk="1" latinLnBrk="0" hangingPunct="1">
              <a:defRPr kumimoji="1" lang="ja-JP"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a:p>
        </p:txBody>
      </p:sp>
      <p:sp>
        <p:nvSpPr>
          <p:cNvPr id="6" name="Content Placeholder 5"/>
          <p:cNvSpPr>
            <a:spLocks noGrp="1"/>
          </p:cNvSpPr>
          <p:nvPr>
            <p:ph sz="quarter" idx="4"/>
          </p:nvPr>
        </p:nvSpPr>
        <p:spPr>
          <a:xfrm>
            <a:off x="3483771" y="3278716"/>
            <a:ext cx="3031331" cy="5279136"/>
          </a:xfrm>
        </p:spPr>
        <p:txBody>
          <a:bodyPr/>
          <a:lstStyle>
            <a:lvl1pPr eaLnBrk="1" latinLnBrk="0" hangingPunct="1">
              <a:defRPr kumimoji="1" lang="ja-JP" sz="2400"/>
            </a:lvl1pPr>
            <a:lvl2pPr eaLnBrk="1" latinLnBrk="0" hangingPunct="1">
              <a:defRPr kumimoji="1" lang="ja-JP" sz="2000"/>
            </a:lvl2pPr>
            <a:lvl3pPr eaLnBrk="1" latinLnBrk="0" hangingPunct="1">
              <a:defRPr kumimoji="1" lang="ja-JP" sz="1800"/>
            </a:lvl3pPr>
            <a:lvl4pPr eaLnBrk="1" latinLnBrk="0" hangingPunct="1">
              <a:defRPr kumimoji="1" lang="ja-JP" sz="1600"/>
            </a:lvl4pPr>
            <a:lvl5pPr eaLnBrk="1" latinLnBrk="0" hangingPunct="1">
              <a:defRPr kumimoji="1" lang="ja-JP"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a:p>
        </p:txBody>
      </p:sp>
      <p:sp>
        <p:nvSpPr>
          <p:cNvPr id="7" name="Date Placeholder 6"/>
          <p:cNvSpPr>
            <a:spLocks noGrp="1"/>
          </p:cNvSpPr>
          <p:nvPr>
            <p:ph type="dt" sz="half" idx="10"/>
          </p:nvPr>
        </p:nvSpPr>
        <p:spPr/>
        <p:txBody>
          <a:bodyPr/>
          <a:lstStyle>
            <a:extLst/>
          </a:lstStyle>
          <a:p>
            <a:fld id="{63085435-8225-4333-BFFA-0096413F0D76}" type="datetimeFigureOut">
              <a:rPr/>
              <a:pPr/>
              <a:t>2006/6/30</a:t>
            </a:fld>
            <a:endParaRPr kumimoji="1" lang="ja-JP"/>
          </a:p>
        </p:txBody>
      </p:sp>
      <p:sp>
        <p:nvSpPr>
          <p:cNvPr id="8" name="Footer Placeholder 7"/>
          <p:cNvSpPr>
            <a:spLocks noGrp="1"/>
          </p:cNvSpPr>
          <p:nvPr>
            <p:ph type="ftr" sz="quarter" idx="11"/>
          </p:nvPr>
        </p:nvSpPr>
        <p:spPr/>
        <p:txBody>
          <a:bodyPr/>
          <a:lstStyle>
            <a:extLst/>
          </a:lstStyle>
          <a:p>
            <a:endParaRPr kumimoji="1" lang="ja-JP"/>
          </a:p>
        </p:txBody>
      </p:sp>
      <p:sp>
        <p:nvSpPr>
          <p:cNvPr id="9" name="Slide Number Placeholder 8"/>
          <p:cNvSpPr>
            <a:spLocks noGrp="1"/>
          </p:cNvSpPr>
          <p:nvPr>
            <p:ph type="sldNum" sz="quarter" idx="12"/>
          </p:nvPr>
        </p:nvSpPr>
        <p:spPr/>
        <p:txBody>
          <a:bodyPr/>
          <a:lstStyle>
            <a:extLst/>
          </a:lstStyle>
          <a:p>
            <a:fld id="{1AD93096-5B34-4342-9326-69289CEAE4C2}" type="slidenum">
              <a:rPr/>
              <a:pPr/>
              <a:t>&lt;#&gt;</a:t>
            </a:fld>
            <a:endParaRPr kumimoji="1" lang="ja-JP"/>
          </a:p>
        </p:txBody>
      </p:sp>
      <p:sp>
        <p:nvSpPr>
          <p:cNvPr id="16" name="Rectangle 15"/>
          <p:cNvSpPr/>
          <p:nvPr/>
        </p:nvSpPr>
        <p:spPr>
          <a:xfrm>
            <a:off x="65843" y="907303"/>
            <a:ext cx="34290" cy="48768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7" name="Rectangle 16"/>
          <p:cNvSpPr/>
          <p:nvPr/>
        </p:nvSpPr>
        <p:spPr>
          <a:xfrm>
            <a:off x="35479" y="907303"/>
            <a:ext cx="20574" cy="48768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8" name="Rectangle 17"/>
          <p:cNvSpPr/>
          <p:nvPr/>
        </p:nvSpPr>
        <p:spPr>
          <a:xfrm>
            <a:off x="21189" y="907303"/>
            <a:ext cx="6858" cy="48768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9" name="Rectangle 18"/>
          <p:cNvSpPr/>
          <p:nvPr/>
        </p:nvSpPr>
        <p:spPr>
          <a:xfrm>
            <a:off x="0" y="907303"/>
            <a:ext cx="6858" cy="48768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20" name="Rectangle 19"/>
          <p:cNvSpPr/>
          <p:nvPr/>
        </p:nvSpPr>
        <p:spPr>
          <a:xfrm flipH="1">
            <a:off x="112328" y="907303"/>
            <a:ext cx="20574" cy="48768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21" name="Rectangle 20"/>
          <p:cNvSpPr/>
          <p:nvPr/>
        </p:nvSpPr>
        <p:spPr>
          <a:xfrm flipH="1">
            <a:off x="142006" y="907303"/>
            <a:ext cx="20574" cy="48768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22" name="Rectangle 21"/>
          <p:cNvSpPr/>
          <p:nvPr/>
        </p:nvSpPr>
        <p:spPr>
          <a:xfrm flipH="1">
            <a:off x="170012" y="907303"/>
            <a:ext cx="6858" cy="48768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29" name="Rectangle 28"/>
          <p:cNvSpPr/>
          <p:nvPr/>
        </p:nvSpPr>
        <p:spPr>
          <a:xfrm flipH="1">
            <a:off x="191201" y="907303"/>
            <a:ext cx="6858" cy="48768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30" name="Rectangle 29"/>
          <p:cNvSpPr/>
          <p:nvPr/>
        </p:nvSpPr>
        <p:spPr>
          <a:xfrm>
            <a:off x="209033" y="907303"/>
            <a:ext cx="27432" cy="48768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85800" y="682752"/>
            <a:ext cx="5829300" cy="1219200"/>
          </a:xfrm>
        </p:spPr>
        <p:txBody>
          <a:bodyPr/>
          <a:lstStyle>
            <a:lvl1pPr eaLnBrk="1" latinLnBrk="0" hangingPunct="1">
              <a:defRPr kumimoji="1" lang="ja-JP" sz="4000" cap="none" baseline="0"/>
            </a:lvl1pPr>
            <a:extLst/>
          </a:lstStyle>
          <a:p>
            <a:pPr eaLnBrk="1" latinLnBrk="0" hangingPunct="1"/>
            <a:r>
              <a:rPr lang="ja-JP" altLang="en-US" smtClean="0"/>
              <a:t>マスタ タイトルの書式設定</a:t>
            </a:r>
            <a:endParaRPr/>
          </a:p>
        </p:txBody>
      </p:sp>
      <p:sp>
        <p:nvSpPr>
          <p:cNvPr id="3" name="Date Placeholder 2"/>
          <p:cNvSpPr>
            <a:spLocks noGrp="1"/>
          </p:cNvSpPr>
          <p:nvPr>
            <p:ph type="dt" sz="half" idx="10"/>
          </p:nvPr>
        </p:nvSpPr>
        <p:spPr/>
        <p:txBody>
          <a:bodyPr/>
          <a:lstStyle>
            <a:extLst/>
          </a:lstStyle>
          <a:p>
            <a:fld id="{0783C494-2A87-468C-A21B-CB14FB9ABB00}" type="datetimeFigureOut">
              <a:rPr/>
              <a:pPr/>
              <a:t>2006/6/30</a:t>
            </a:fld>
            <a:endParaRPr kumimoji="1" lang="ja-JP"/>
          </a:p>
        </p:txBody>
      </p:sp>
      <p:sp>
        <p:nvSpPr>
          <p:cNvPr id="4" name="Footer Placeholder 3"/>
          <p:cNvSpPr>
            <a:spLocks noGrp="1"/>
          </p:cNvSpPr>
          <p:nvPr>
            <p:ph type="ftr" sz="quarter" idx="11"/>
          </p:nvPr>
        </p:nvSpPr>
        <p:spPr/>
        <p:txBody>
          <a:bodyPr/>
          <a:lstStyle>
            <a:extLst/>
          </a:lstStyle>
          <a:p>
            <a:endParaRPr kumimoji="1" lang="ja-JP"/>
          </a:p>
        </p:txBody>
      </p:sp>
      <p:sp>
        <p:nvSpPr>
          <p:cNvPr id="5" name="Slide Number Placeholder 4"/>
          <p:cNvSpPr>
            <a:spLocks noGrp="1"/>
          </p:cNvSpPr>
          <p:nvPr>
            <p:ph type="sldNum" sz="quarter" idx="12"/>
          </p:nvPr>
        </p:nvSpPr>
        <p:spPr/>
        <p:txBody>
          <a:bodyPr/>
          <a:lstStyle>
            <a:extLst/>
          </a:lstStyle>
          <a:p>
            <a:fld id="{1AD93096-5B34-4342-9326-69289CEAE4C2}" type="slidenum">
              <a:rPr/>
              <a:pPr/>
              <a:t>&lt;#&gt;</a:t>
            </a:fld>
            <a:endParaRPr kumimoji="1" 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A180FA0-5B31-4864-A2BB-719EA5A679C6}" type="datetimeFigureOut">
              <a:rPr/>
              <a:pPr/>
              <a:t>2006/6/30</a:t>
            </a:fld>
            <a:endParaRPr kumimoji="1" lang="ja-JP"/>
          </a:p>
        </p:txBody>
      </p:sp>
      <p:sp>
        <p:nvSpPr>
          <p:cNvPr id="3" name="Footer Placeholder 2"/>
          <p:cNvSpPr>
            <a:spLocks noGrp="1"/>
          </p:cNvSpPr>
          <p:nvPr>
            <p:ph type="ftr" sz="quarter" idx="11"/>
          </p:nvPr>
        </p:nvSpPr>
        <p:spPr/>
        <p:txBody>
          <a:bodyPr/>
          <a:lstStyle>
            <a:extLst/>
          </a:lstStyle>
          <a:p>
            <a:endParaRPr kumimoji="1" lang="ja-JP"/>
          </a:p>
        </p:txBody>
      </p:sp>
      <p:sp>
        <p:nvSpPr>
          <p:cNvPr id="4" name="Slide Number Placeholder 3"/>
          <p:cNvSpPr>
            <a:spLocks noGrp="1"/>
          </p:cNvSpPr>
          <p:nvPr>
            <p:ph type="sldNum" sz="quarter" idx="12"/>
          </p:nvPr>
        </p:nvSpPr>
        <p:spPr/>
        <p:txBody>
          <a:bodyPr/>
          <a:lstStyle>
            <a:extLst/>
          </a:lstStyle>
          <a:p>
            <a:fld id="{1AD93096-5B34-4342-9326-69289CEAE4C2}" type="slidenum">
              <a:rPr/>
              <a:pPr/>
              <a:t>&lt;#&gt;</a:t>
            </a:fld>
            <a:endParaRPr kumimoji="1" 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とコンテンツ">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14350" y="364067"/>
            <a:ext cx="6172200" cy="1549400"/>
          </a:xfrm>
        </p:spPr>
        <p:txBody>
          <a:bodyPr anchor="ctr"/>
          <a:lstStyle>
            <a:lvl1pPr algn="l" eaLnBrk="1" latinLnBrk="0" hangingPunct="1">
              <a:buNone/>
              <a:defRPr kumimoji="1" lang="ja-JP" sz="3600" b="0"/>
            </a:lvl1pPr>
            <a:extLst/>
          </a:lstStyle>
          <a:p>
            <a:pPr eaLnBrk="1" latinLnBrk="0" hangingPunct="1"/>
            <a:r>
              <a:rPr lang="ja-JP" altLang="en-US" smtClean="0"/>
              <a:t>マスタ タイトルの書式設定</a:t>
            </a:r>
            <a:endParaRPr/>
          </a:p>
        </p:txBody>
      </p:sp>
      <p:sp>
        <p:nvSpPr>
          <p:cNvPr id="3" name="Text Placeholder 2"/>
          <p:cNvSpPr>
            <a:spLocks noGrp="1"/>
          </p:cNvSpPr>
          <p:nvPr>
            <p:ph type="body" idx="1"/>
          </p:nvPr>
        </p:nvSpPr>
        <p:spPr>
          <a:xfrm>
            <a:off x="514350" y="1913467"/>
            <a:ext cx="1885950" cy="6096000"/>
          </a:xfrm>
        </p:spPr>
        <p:txBody>
          <a:bodyPr/>
          <a:lstStyle>
            <a:lvl1pPr marL="54864" indent="0" eaLnBrk="1" latinLnBrk="0" hangingPunct="1">
              <a:buNone/>
              <a:defRPr kumimoji="1" lang="ja-JP" sz="1800"/>
            </a:lvl1pPr>
            <a:lvl2pPr eaLnBrk="1" latinLnBrk="0" hangingPunct="1">
              <a:buNone/>
              <a:defRPr kumimoji="1" lang="ja-JP" sz="1200"/>
            </a:lvl2pPr>
            <a:lvl3pPr eaLnBrk="1" latinLnBrk="0" hangingPunct="1">
              <a:buNone/>
              <a:defRPr kumimoji="1" lang="ja-JP" sz="1000"/>
            </a:lvl3pPr>
            <a:lvl4pPr eaLnBrk="1" latinLnBrk="0" hangingPunct="1">
              <a:buNone/>
              <a:defRPr kumimoji="1" lang="ja-JP" sz="900"/>
            </a:lvl4pPr>
            <a:lvl5pPr eaLnBrk="1" latinLnBrk="0" hangingPunct="1">
              <a:buNone/>
              <a:defRPr kumimoji="1" lang="ja-JP" sz="900"/>
            </a:lvl5pPr>
            <a:extLst/>
          </a:lstStyle>
          <a:p>
            <a:pPr lvl="0" eaLnBrk="1" latinLnBrk="0" hangingPunct="1"/>
            <a:r>
              <a:rPr lang="ja-JP" altLang="en-US" smtClean="0"/>
              <a:t>マスタ テキストの書式設定</a:t>
            </a:r>
          </a:p>
        </p:txBody>
      </p:sp>
      <p:sp>
        <p:nvSpPr>
          <p:cNvPr id="4" name="Content Placeholder 3"/>
          <p:cNvSpPr>
            <a:spLocks noGrp="1"/>
          </p:cNvSpPr>
          <p:nvPr>
            <p:ph sz="half" idx="2"/>
          </p:nvPr>
        </p:nvSpPr>
        <p:spPr>
          <a:xfrm>
            <a:off x="2571750" y="1913467"/>
            <a:ext cx="4114800" cy="6096000"/>
          </a:xfrm>
        </p:spPr>
        <p:txBody>
          <a:bodyPr/>
          <a:lstStyle>
            <a:lvl1pPr eaLnBrk="1" latinLnBrk="0" hangingPunct="1">
              <a:defRPr kumimoji="1" lang="ja-JP" sz="3200"/>
            </a:lvl1pPr>
            <a:lvl2pPr eaLnBrk="1" latinLnBrk="0" hangingPunct="1">
              <a:defRPr kumimoji="1" lang="ja-JP" sz="2800"/>
            </a:lvl2pPr>
            <a:lvl3pPr eaLnBrk="1" latinLnBrk="0" hangingPunct="1">
              <a:defRPr kumimoji="1" lang="ja-JP" sz="2400"/>
            </a:lvl3pPr>
            <a:lvl4pPr eaLnBrk="1" latinLnBrk="0" hangingPunct="1">
              <a:defRPr kumimoji="1" lang="ja-JP" sz="2000"/>
            </a:lvl4pPr>
            <a:lvl5pPr eaLnBrk="1" latinLnBrk="0" hangingPunct="1">
              <a:defRPr kumimoji="1" lang="ja-JP" sz="20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a:p>
        </p:txBody>
      </p:sp>
      <p:sp>
        <p:nvSpPr>
          <p:cNvPr id="5" name="Date Placeholder 4"/>
          <p:cNvSpPr>
            <a:spLocks noGrp="1"/>
          </p:cNvSpPr>
          <p:nvPr>
            <p:ph type="dt" sz="half" idx="10"/>
          </p:nvPr>
        </p:nvSpPr>
        <p:spPr/>
        <p:txBody>
          <a:bodyPr/>
          <a:lstStyle>
            <a:extLst/>
          </a:lstStyle>
          <a:p>
            <a:fld id="{4BECC0C8-36B8-442A-833D-B6AACE86BB77}" type="datetimeFigureOut">
              <a:rPr/>
              <a:pPr/>
              <a:t>2006/6/30</a:t>
            </a:fld>
            <a:endParaRPr kumimoji="1" lang="ja-JP"/>
          </a:p>
        </p:txBody>
      </p:sp>
      <p:sp>
        <p:nvSpPr>
          <p:cNvPr id="6" name="Footer Placeholder 5"/>
          <p:cNvSpPr>
            <a:spLocks noGrp="1"/>
          </p:cNvSpPr>
          <p:nvPr>
            <p:ph type="ftr" sz="quarter" idx="11"/>
          </p:nvPr>
        </p:nvSpPr>
        <p:spPr/>
        <p:txBody>
          <a:bodyPr/>
          <a:lstStyle>
            <a:extLst/>
          </a:lstStyle>
          <a:p>
            <a:endParaRPr kumimoji="1" lang="ja-JP"/>
          </a:p>
        </p:txBody>
      </p:sp>
      <p:sp>
        <p:nvSpPr>
          <p:cNvPr id="7" name="Slide Number Placeholder 6"/>
          <p:cNvSpPr>
            <a:spLocks noGrp="1"/>
          </p:cNvSpPr>
          <p:nvPr>
            <p:ph type="sldNum" sz="quarter" idx="12"/>
          </p:nvPr>
        </p:nvSpPr>
        <p:spPr/>
        <p:txBody>
          <a:bodyPr/>
          <a:lstStyle>
            <a:extLst/>
          </a:lstStyle>
          <a:p>
            <a:fld id="{1AD93096-5B34-4342-9326-69289CEAE4C2}" type="slidenum">
              <a:rPr/>
              <a:pPr/>
              <a:t>&lt;#&gt;</a:t>
            </a:fld>
            <a:endParaRPr kumimoji="1" lang="ja-JP"/>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bg>
      <p:bgRef idx="1001">
        <a:schemeClr val="bg2"/>
      </p:bgRef>
    </p:bg>
    <p:spTree>
      <p:nvGrpSpPr>
        <p:cNvPr id="1" name=""/>
        <p:cNvGrpSpPr/>
        <p:nvPr/>
      </p:nvGrpSpPr>
      <p:grpSpPr>
        <a:xfrm>
          <a:off x="0" y="0"/>
          <a:ext cx="0" cy="0"/>
          <a:chOff x="0" y="0"/>
          <a:chExt cx="0" cy="0"/>
        </a:xfrm>
      </p:grpSpPr>
      <p:sp>
        <p:nvSpPr>
          <p:cNvPr id="8" name="Rectangle 7"/>
          <p:cNvSpPr/>
          <p:nvPr/>
        </p:nvSpPr>
        <p:spPr>
          <a:xfrm>
            <a:off x="276024" y="4"/>
            <a:ext cx="6583680" cy="2504049"/>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cxnSp>
        <p:nvCxnSpPr>
          <p:cNvPr id="9" name="Straight Connector 8"/>
          <p:cNvCxnSpPr/>
          <p:nvPr/>
        </p:nvCxnSpPr>
        <p:spPr>
          <a:xfrm flipV="1">
            <a:off x="272397" y="2513371"/>
            <a:ext cx="6586967"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28" name="Group 17"/>
          <p:cNvGrpSpPr/>
          <p:nvPr/>
        </p:nvGrpSpPr>
        <p:grpSpPr>
          <a:xfrm rot="5400000">
            <a:off x="6347216" y="1663070"/>
            <a:ext cx="177017" cy="96350"/>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a:xfrm>
            <a:off x="685800" y="304800"/>
            <a:ext cx="5143500" cy="1219200"/>
          </a:xfrm>
        </p:spPr>
        <p:txBody>
          <a:bodyPr anchor="b"/>
          <a:lstStyle>
            <a:lvl1pPr algn="l" eaLnBrk="1" latinLnBrk="0" hangingPunct="1">
              <a:buNone/>
              <a:defRPr kumimoji="1" lang="ja-JP" sz="2100" b="0"/>
            </a:lvl1pPr>
            <a:extLst/>
          </a:lstStyle>
          <a:p>
            <a:pPr eaLnBrk="1" latinLnBrk="0" hangingPunct="1"/>
            <a:r>
              <a:rPr lang="ja-JP" altLang="en-US" smtClean="0"/>
              <a:t>マスタ タイトルの書式設定</a:t>
            </a:r>
            <a:endParaRPr/>
          </a:p>
        </p:txBody>
      </p:sp>
      <p:sp>
        <p:nvSpPr>
          <p:cNvPr id="3" name="Picture Placeholder 2"/>
          <p:cNvSpPr>
            <a:spLocks noGrp="1"/>
          </p:cNvSpPr>
          <p:nvPr>
            <p:ph type="pic" idx="1"/>
          </p:nvPr>
        </p:nvSpPr>
        <p:spPr>
          <a:xfrm>
            <a:off x="275034" y="2540000"/>
            <a:ext cx="6583680" cy="6613525"/>
          </a:xfrm>
        </p:spPr>
        <p:txBody>
          <a:bodyPr/>
          <a:lstStyle>
            <a:lvl1pPr eaLnBrk="1" latinLnBrk="0" hangingPunct="1">
              <a:buNone/>
              <a:defRPr kumimoji="1" lang="ja-JP" sz="3200"/>
            </a:lvl1pPr>
            <a:extLst/>
          </a:lstStyle>
          <a:p>
            <a:r>
              <a:rPr kumimoji="1" lang="ja-JP" altLang="en-US" smtClean="0"/>
              <a:t>アイコンをクリックして図を追加</a:t>
            </a:r>
            <a:endParaRPr kumimoji="1" lang="ja-JP"/>
          </a:p>
        </p:txBody>
      </p:sp>
      <p:sp>
        <p:nvSpPr>
          <p:cNvPr id="4" name="Text Placeholder 3"/>
          <p:cNvSpPr>
            <a:spLocks noGrp="1"/>
          </p:cNvSpPr>
          <p:nvPr>
            <p:ph type="body" sz="half" idx="2"/>
          </p:nvPr>
        </p:nvSpPr>
        <p:spPr>
          <a:xfrm>
            <a:off x="685800" y="1533525"/>
            <a:ext cx="5143500" cy="914400"/>
          </a:xfrm>
        </p:spPr>
        <p:txBody>
          <a:bodyPr/>
          <a:lstStyle>
            <a:lvl1pPr marL="27432" indent="0" eaLnBrk="1" latinLnBrk="0" hangingPunct="1">
              <a:spcBef>
                <a:spcPts val="0"/>
              </a:spcBef>
              <a:buNone/>
              <a:defRPr kumimoji="1" lang="ja-JP" sz="1400">
                <a:solidFill>
                  <a:srgbClr val="FFFFFF"/>
                </a:solidFill>
              </a:defRPr>
            </a:lvl1pPr>
            <a:lvl2pPr eaLnBrk="1" latinLnBrk="0" hangingPunct="1">
              <a:defRPr kumimoji="1" lang="ja-JP" sz="1200"/>
            </a:lvl2pPr>
            <a:lvl3pPr eaLnBrk="1" latinLnBrk="0" hangingPunct="1">
              <a:defRPr kumimoji="1" lang="ja-JP" sz="1000"/>
            </a:lvl3pPr>
            <a:lvl4pPr eaLnBrk="1" latinLnBrk="0" hangingPunct="1">
              <a:defRPr kumimoji="1" lang="ja-JP" sz="900"/>
            </a:lvl4pPr>
            <a:lvl5pPr eaLnBrk="1" latinLnBrk="0" hangingPunct="1">
              <a:defRPr kumimoji="1" lang="ja-JP" sz="900"/>
            </a:lvl5pPr>
            <a:extLst/>
          </a:lstStyle>
          <a:p>
            <a:pPr lvl="0" eaLnBrk="1" latinLnBrk="0" hangingPunct="1"/>
            <a:r>
              <a:rPr lang="ja-JP" altLang="en-US" smtClean="0"/>
              <a:t>マスタ テキストの書式設定</a:t>
            </a:r>
          </a:p>
        </p:txBody>
      </p:sp>
      <p:grpSp>
        <p:nvGrpSpPr>
          <p:cNvPr id="14" name="Group 17"/>
          <p:cNvGrpSpPr/>
          <p:nvPr/>
        </p:nvGrpSpPr>
        <p:grpSpPr>
          <a:xfrm rot="5400000">
            <a:off x="6461516" y="1866270"/>
            <a:ext cx="177017" cy="96350"/>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6201346" y="2003822"/>
            <a:ext cx="177017" cy="96350"/>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p:txBody>
          <a:bodyPr/>
          <a:lstStyle>
            <a:extLst/>
          </a:lstStyle>
          <a:p>
            <a:fld id="{51E20EC5-AC53-4169-941E-EDF10CD23748}" type="datetimeFigureOut">
              <a:rPr/>
              <a:pPr/>
              <a:t>2006/6/30</a:t>
            </a:fld>
            <a:endParaRPr kumimoji="1" lang="ja-JP"/>
          </a:p>
        </p:txBody>
      </p:sp>
      <p:sp>
        <p:nvSpPr>
          <p:cNvPr id="6" name="Footer Placeholder 5"/>
          <p:cNvSpPr>
            <a:spLocks noGrp="1"/>
          </p:cNvSpPr>
          <p:nvPr>
            <p:ph type="ftr" sz="quarter" idx="11"/>
          </p:nvPr>
        </p:nvSpPr>
        <p:spPr/>
        <p:txBody>
          <a:bodyPr/>
          <a:lstStyle>
            <a:extLst/>
          </a:lstStyle>
          <a:p>
            <a:endParaRPr kumimoji="1" lang="ja-JP"/>
          </a:p>
        </p:txBody>
      </p:sp>
      <p:sp>
        <p:nvSpPr>
          <p:cNvPr id="7" name="Slide Number Placeholder 6"/>
          <p:cNvSpPr>
            <a:spLocks noGrp="1"/>
          </p:cNvSpPr>
          <p:nvPr>
            <p:ph type="sldNum" sz="quarter" idx="12"/>
          </p:nvPr>
        </p:nvSpPr>
        <p:spPr/>
        <p:txBody>
          <a:bodyPr/>
          <a:lstStyle>
            <a:extLst/>
          </a:lstStyle>
          <a:p>
            <a:fld id="{1AD93096-5B34-4342-9326-69289CEAE4C2}" type="slidenum">
              <a:rPr/>
              <a:pPr/>
              <a:t>&lt;#&gt;</a:t>
            </a:fld>
            <a:endParaRPr kumimoji="1" lang="ja-JP"/>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2"/>
            <a:ext cx="274320" cy="913927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8" name="Rectangle 7"/>
          <p:cNvSpPr/>
          <p:nvPr/>
        </p:nvSpPr>
        <p:spPr>
          <a:xfrm>
            <a:off x="191468" y="6729859"/>
            <a:ext cx="54864" cy="225552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9" name="Rectangle 8"/>
          <p:cNvSpPr/>
          <p:nvPr/>
        </p:nvSpPr>
        <p:spPr>
          <a:xfrm>
            <a:off x="191468" y="6395759"/>
            <a:ext cx="54864" cy="3048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0" name="Rectangle 9"/>
          <p:cNvSpPr/>
          <p:nvPr/>
        </p:nvSpPr>
        <p:spPr>
          <a:xfrm>
            <a:off x="191468" y="6183580"/>
            <a:ext cx="54864" cy="18288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1" name="Rectangle 10"/>
          <p:cNvSpPr/>
          <p:nvPr/>
        </p:nvSpPr>
        <p:spPr>
          <a:xfrm>
            <a:off x="191468" y="6056745"/>
            <a:ext cx="54864" cy="9753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2" name="Rectangle 11"/>
          <p:cNvSpPr/>
          <p:nvPr/>
        </p:nvSpPr>
        <p:spPr>
          <a:xfrm>
            <a:off x="232169" y="907303"/>
            <a:ext cx="34290" cy="48768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5" name="Rectangle 14"/>
          <p:cNvSpPr/>
          <p:nvPr/>
        </p:nvSpPr>
        <p:spPr>
          <a:xfrm>
            <a:off x="201805" y="907303"/>
            <a:ext cx="20574" cy="48768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6" name="Rectangle 15"/>
          <p:cNvSpPr/>
          <p:nvPr/>
        </p:nvSpPr>
        <p:spPr>
          <a:xfrm>
            <a:off x="187515" y="907303"/>
            <a:ext cx="6858" cy="48768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7" name="Rectangle 16"/>
          <p:cNvSpPr/>
          <p:nvPr/>
        </p:nvSpPr>
        <p:spPr>
          <a:xfrm>
            <a:off x="166326" y="907303"/>
            <a:ext cx="6858" cy="48768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22" name="Title Placeholder 21"/>
          <p:cNvSpPr>
            <a:spLocks noGrp="1"/>
          </p:cNvSpPr>
          <p:nvPr>
            <p:ph type="title"/>
          </p:nvPr>
        </p:nvSpPr>
        <p:spPr>
          <a:xfrm>
            <a:off x="685800" y="682752"/>
            <a:ext cx="5829300" cy="1219200"/>
          </a:xfrm>
          <a:prstGeom prst="rect">
            <a:avLst/>
          </a:prstGeom>
        </p:spPr>
        <p:txBody>
          <a:bodyPr vert="horz" anchor="t">
            <a:noAutofit/>
          </a:bodyPr>
          <a:lstStyle>
            <a:extLst/>
          </a:lstStyle>
          <a:p>
            <a:pPr eaLnBrk="1" latinLnBrk="0" hangingPunct="1"/>
            <a:r>
              <a:rPr kumimoji="1" lang="ja-JP" altLang="en-US" smtClean="0"/>
              <a:t>マスタ タイトルの書式設定</a:t>
            </a:r>
            <a:endParaRPr kumimoji="1" lang="en-US" smtClean="0"/>
          </a:p>
        </p:txBody>
      </p:sp>
      <p:sp>
        <p:nvSpPr>
          <p:cNvPr id="13" name="Text Placeholder 12"/>
          <p:cNvSpPr>
            <a:spLocks noGrp="1"/>
          </p:cNvSpPr>
          <p:nvPr>
            <p:ph type="body" idx="1"/>
          </p:nvPr>
        </p:nvSpPr>
        <p:spPr>
          <a:xfrm>
            <a:off x="685800" y="2378080"/>
            <a:ext cx="5829300" cy="6096000"/>
          </a:xfrm>
          <a:prstGeom prst="rect">
            <a:avLst/>
          </a:prstGeom>
        </p:spPr>
        <p:txBody>
          <a:bodyPr vert="horz">
            <a:normAutofit/>
          </a:bodyPr>
          <a:lstStyle>
            <a:extLst/>
          </a:lstStyle>
          <a:p>
            <a:pPr lvl="0" eaLnBrk="1" latinLnBrk="0" hangingPunct="1"/>
            <a:r>
              <a:rPr kumimoji="1" lang="ja-JP" altLang="en-US" smtClean="0"/>
              <a:t>マスタ テキストの書式設定</a:t>
            </a:r>
          </a:p>
          <a:p>
            <a:pPr lvl="1" eaLnBrk="1" latinLnBrk="0" hangingPunct="1"/>
            <a:r>
              <a:rPr kumimoji="1" lang="ja-JP" altLang="en-US" smtClean="0"/>
              <a:t>第 </a:t>
            </a:r>
            <a:r>
              <a:rPr kumimoji="1" lang="en-US" altLang="ja-JP" smtClean="0"/>
              <a:t>2 </a:t>
            </a:r>
            <a:r>
              <a:rPr kumimoji="1" lang="ja-JP" altLang="en-US" smtClean="0"/>
              <a:t>レベル</a:t>
            </a:r>
          </a:p>
          <a:p>
            <a:pPr lvl="2" eaLnBrk="1" latinLnBrk="0" hangingPunct="1"/>
            <a:r>
              <a:rPr kumimoji="1" lang="ja-JP" altLang="en-US" smtClean="0"/>
              <a:t>第 </a:t>
            </a:r>
            <a:r>
              <a:rPr kumimoji="1" lang="en-US" altLang="ja-JP" smtClean="0"/>
              <a:t>3 </a:t>
            </a:r>
            <a:r>
              <a:rPr kumimoji="1" lang="ja-JP" altLang="en-US" smtClean="0"/>
              <a:t>レベル</a:t>
            </a:r>
          </a:p>
          <a:p>
            <a:pPr lvl="3" eaLnBrk="1" latinLnBrk="0" hangingPunct="1"/>
            <a:r>
              <a:rPr kumimoji="1" lang="ja-JP" altLang="en-US" smtClean="0"/>
              <a:t>第 </a:t>
            </a:r>
            <a:r>
              <a:rPr kumimoji="1" lang="en-US" altLang="ja-JP" smtClean="0"/>
              <a:t>4 </a:t>
            </a:r>
            <a:r>
              <a:rPr kumimoji="1" lang="ja-JP" altLang="en-US" smtClean="0"/>
              <a:t>レベル</a:t>
            </a:r>
          </a:p>
          <a:p>
            <a:pPr lvl="4" eaLnBrk="1" latinLnBrk="0" hangingPunct="1"/>
            <a:r>
              <a:rPr kumimoji="1" lang="ja-JP" altLang="en-US" smtClean="0"/>
              <a:t>第 </a:t>
            </a:r>
            <a:r>
              <a:rPr kumimoji="1" lang="en-US" altLang="ja-JP" smtClean="0"/>
              <a:t>5 </a:t>
            </a:r>
            <a:r>
              <a:rPr kumimoji="1" lang="ja-JP" altLang="en-US" smtClean="0"/>
              <a:t>レベル</a:t>
            </a:r>
            <a:endParaRPr kumimoji="1" lang="en-US"/>
          </a:p>
        </p:txBody>
      </p:sp>
      <p:sp>
        <p:nvSpPr>
          <p:cNvPr id="14" name="Date Placeholder 13"/>
          <p:cNvSpPr>
            <a:spLocks noGrp="1"/>
          </p:cNvSpPr>
          <p:nvPr>
            <p:ph type="dt" sz="half" idx="2"/>
          </p:nvPr>
        </p:nvSpPr>
        <p:spPr>
          <a:xfrm>
            <a:off x="4857750" y="8555570"/>
            <a:ext cx="1600200" cy="486833"/>
          </a:xfrm>
          <a:prstGeom prst="rect">
            <a:avLst/>
          </a:prstGeom>
        </p:spPr>
        <p:txBody>
          <a:bodyPr vert="horz" anchor="b"/>
          <a:lstStyle>
            <a:lvl1pPr algn="l" eaLnBrk="1" latinLnBrk="0" hangingPunct="1">
              <a:defRPr kumimoji="1" lang="ja-JP" sz="1100">
                <a:solidFill>
                  <a:schemeClr val="tx2"/>
                </a:solidFill>
              </a:defRPr>
            </a:lvl1pPr>
            <a:extLst/>
          </a:lstStyle>
          <a:p>
            <a:fld id="{8D3816DF-213E-421B-92D3-C068DBB023D6}" type="datetimeFigureOut">
              <a:rPr kumimoji="1" lang="en-US" altLang="ja-JP">
                <a:solidFill>
                  <a:schemeClr val="tx2"/>
                </a:solidFill>
              </a:rPr>
              <a:pPr/>
              <a:t>11/1/2011</a:t>
            </a:fld>
            <a:endParaRPr kumimoji="1" lang="ja-JP" sz="1100">
              <a:solidFill>
                <a:schemeClr val="tx2"/>
              </a:solidFill>
            </a:endParaRPr>
          </a:p>
        </p:txBody>
      </p:sp>
      <p:sp>
        <p:nvSpPr>
          <p:cNvPr id="3" name="Footer Placeholder 2"/>
          <p:cNvSpPr>
            <a:spLocks noGrp="1"/>
          </p:cNvSpPr>
          <p:nvPr>
            <p:ph type="ftr" sz="quarter" idx="3"/>
          </p:nvPr>
        </p:nvSpPr>
        <p:spPr>
          <a:xfrm>
            <a:off x="685800" y="8555570"/>
            <a:ext cx="4171950" cy="486833"/>
          </a:xfrm>
          <a:prstGeom prst="rect">
            <a:avLst/>
          </a:prstGeom>
        </p:spPr>
        <p:txBody>
          <a:bodyPr vert="horz" anchor="b"/>
          <a:lstStyle>
            <a:lvl1pPr algn="r" eaLnBrk="1" latinLnBrk="0" hangingPunct="1">
              <a:defRPr kumimoji="1" lang="ja-JP" sz="1100">
                <a:solidFill>
                  <a:schemeClr val="tx2"/>
                </a:solidFill>
              </a:defRPr>
            </a:lvl1pPr>
            <a:extLst/>
          </a:lstStyle>
          <a:p>
            <a:pPr algn="r"/>
            <a:endParaRPr kumimoji="1" lang="ja-JP" sz="1100">
              <a:solidFill>
                <a:schemeClr val="tx2"/>
              </a:solidFill>
            </a:endParaRPr>
          </a:p>
        </p:txBody>
      </p:sp>
      <p:sp>
        <p:nvSpPr>
          <p:cNvPr id="23" name="Slide Number Placeholder 22"/>
          <p:cNvSpPr>
            <a:spLocks noGrp="1"/>
          </p:cNvSpPr>
          <p:nvPr>
            <p:ph type="sldNum" sz="quarter" idx="4"/>
          </p:nvPr>
        </p:nvSpPr>
        <p:spPr>
          <a:xfrm>
            <a:off x="6457950" y="8555570"/>
            <a:ext cx="342900" cy="486833"/>
          </a:xfrm>
          <a:prstGeom prst="rect">
            <a:avLst/>
          </a:prstGeom>
        </p:spPr>
        <p:txBody>
          <a:bodyPr vert="horz" anchor="b"/>
          <a:lstStyle>
            <a:lvl1pPr algn="l" eaLnBrk="1" latinLnBrk="0" hangingPunct="1">
              <a:defRPr kumimoji="1" lang="ja-JP" sz="1200">
                <a:solidFill>
                  <a:schemeClr val="tx2"/>
                </a:solidFill>
              </a:defRPr>
            </a:lvl1pPr>
            <a:extLst/>
          </a:lstStyle>
          <a:p>
            <a:pPr algn="l"/>
            <a:fld id="{72AC53DF-4216-466D-99A7-94400E6C2A25}" type="slidenum">
              <a:rPr kumimoji="1" lang="en-US" altLang="ja-JP" sz="1200">
                <a:solidFill>
                  <a:schemeClr val="tx2"/>
                </a:solidFill>
              </a:rPr>
              <a:pPr algn="l"/>
              <a:t>&lt;#&gt;</a:t>
            </a:fld>
            <a:endParaRPr kumimoji="1" lang="ja-JP" sz="1200">
              <a:solidFill>
                <a:schemeClr val="tx2"/>
              </a:solidFill>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latinLnBrk="0" hangingPunct="1">
        <a:spcBef>
          <a:spcPct val="0"/>
        </a:spcBef>
        <a:buNone/>
        <a:defRPr kumimoji="1" lang="ja-JP" sz="4000" kern="1200" spc="-150" baseline="0">
          <a:solidFill>
            <a:schemeClr val="tx2">
              <a:satMod val="200000"/>
            </a:schemeClr>
          </a:solidFill>
          <a:effectLst>
            <a:outerShdw blurRad="50800" dist="50800" dir="2700000" algn="tl" rotWithShape="0">
              <a:srgbClr val="000000">
                <a:alpha val="43137"/>
              </a:srgbClr>
            </a:outerShdw>
          </a:effectLst>
          <a:latin typeface="+mj-lt"/>
          <a:ea typeface="+mj-ea"/>
          <a:cs typeface="+mj-cs"/>
        </a:defRPr>
      </a:lvl1pPr>
      <a:extLst/>
    </p:titleStyle>
    <p:bodyStyle>
      <a:lvl1pPr marL="411480" indent="-342900" algn="l" rtl="0" eaLnBrk="1" latinLnBrk="0" hangingPunct="1">
        <a:spcBef>
          <a:spcPts val="700"/>
        </a:spcBef>
        <a:buSzPct val="95000"/>
        <a:buFont typeface="Wingdings"/>
        <a:buChar char=""/>
        <a:defRPr kumimoji="1" lang="ja-JP"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1" lang="ja-JP"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1" lang="ja-JP"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1" lang="ja-JP"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1" lang="ja-JP"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1" lang="ja-JP"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1" lang="ja-JP"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1" lang="ja-JP"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1" lang="ja-JP" sz="1600" kern="1200">
          <a:solidFill>
            <a:schemeClr val="tx1"/>
          </a:solidFill>
          <a:latin typeface="+mn-lt"/>
          <a:ea typeface="+mn-ea"/>
          <a:cs typeface="+mn-cs"/>
        </a:defRPr>
      </a:lvl9pPr>
      <a:extLst/>
    </p:bodyStyle>
    <p:otherStyle>
      <a:lvl1pPr marL="0" algn="l" rtl="0" eaLnBrk="1" latinLnBrk="0" hangingPunct="1">
        <a:defRPr kumimoji="1" lang="ja-JP" kern="1200">
          <a:solidFill>
            <a:schemeClr val="tx1"/>
          </a:solidFill>
          <a:latin typeface="+mn-lt"/>
          <a:ea typeface="+mn-ea"/>
          <a:cs typeface="+mn-cs"/>
        </a:defRPr>
      </a:lvl1pPr>
      <a:lvl2pPr marL="457200" algn="l" rtl="0" eaLnBrk="1" latinLnBrk="0" hangingPunct="1">
        <a:defRPr kumimoji="1" lang="ja-JP" kern="1200">
          <a:solidFill>
            <a:schemeClr val="tx1"/>
          </a:solidFill>
          <a:latin typeface="+mn-lt"/>
          <a:ea typeface="+mn-ea"/>
          <a:cs typeface="+mn-cs"/>
        </a:defRPr>
      </a:lvl2pPr>
      <a:lvl3pPr marL="914400" algn="l" rtl="0" eaLnBrk="1" latinLnBrk="0" hangingPunct="1">
        <a:defRPr kumimoji="1" lang="ja-JP" kern="1200">
          <a:solidFill>
            <a:schemeClr val="tx1"/>
          </a:solidFill>
          <a:latin typeface="+mn-lt"/>
          <a:ea typeface="+mn-ea"/>
          <a:cs typeface="+mn-cs"/>
        </a:defRPr>
      </a:lvl3pPr>
      <a:lvl4pPr marL="1371600" algn="l" rtl="0" eaLnBrk="1" latinLnBrk="0" hangingPunct="1">
        <a:defRPr kumimoji="1" lang="ja-JP" kern="1200">
          <a:solidFill>
            <a:schemeClr val="tx1"/>
          </a:solidFill>
          <a:latin typeface="+mn-lt"/>
          <a:ea typeface="+mn-ea"/>
          <a:cs typeface="+mn-cs"/>
        </a:defRPr>
      </a:lvl4pPr>
      <a:lvl5pPr marL="1828800" algn="l" rtl="0" eaLnBrk="1" latinLnBrk="0" hangingPunct="1">
        <a:defRPr kumimoji="1" lang="ja-JP" kern="1200">
          <a:solidFill>
            <a:schemeClr val="tx1"/>
          </a:solidFill>
          <a:latin typeface="+mn-lt"/>
          <a:ea typeface="+mn-ea"/>
          <a:cs typeface="+mn-cs"/>
        </a:defRPr>
      </a:lvl5pPr>
      <a:lvl6pPr marL="2286000" algn="l" rtl="0" eaLnBrk="1" latinLnBrk="0" hangingPunct="1">
        <a:defRPr kumimoji="1" lang="ja-JP" kern="1200">
          <a:solidFill>
            <a:schemeClr val="tx1"/>
          </a:solidFill>
          <a:latin typeface="+mn-lt"/>
          <a:ea typeface="+mn-ea"/>
          <a:cs typeface="+mn-cs"/>
        </a:defRPr>
      </a:lvl6pPr>
      <a:lvl7pPr marL="2743200" algn="l" rtl="0" eaLnBrk="1" latinLnBrk="0" hangingPunct="1">
        <a:defRPr kumimoji="1" lang="ja-JP" kern="1200">
          <a:solidFill>
            <a:schemeClr val="tx1"/>
          </a:solidFill>
          <a:latin typeface="+mn-lt"/>
          <a:ea typeface="+mn-ea"/>
          <a:cs typeface="+mn-cs"/>
        </a:defRPr>
      </a:lvl7pPr>
      <a:lvl8pPr marL="3200400" algn="l" rtl="0" eaLnBrk="1" latinLnBrk="0" hangingPunct="1">
        <a:defRPr kumimoji="1" lang="ja-JP" kern="1200">
          <a:solidFill>
            <a:schemeClr val="tx1"/>
          </a:solidFill>
          <a:latin typeface="+mn-lt"/>
          <a:ea typeface="+mn-ea"/>
          <a:cs typeface="+mn-cs"/>
        </a:defRPr>
      </a:lvl8pPr>
      <a:lvl9pPr marL="3657600" algn="l" rtl="0" eaLnBrk="1" latinLnBrk="0" hangingPunct="1">
        <a:defRPr kumimoji="1" lang="ja-JP"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shade val="100000"/>
                <a:satMod val="150000"/>
              </a:schemeClr>
            </a:gs>
            <a:gs pos="65000">
              <a:schemeClr val="bg1">
                <a:shade val="90000"/>
                <a:satMod val="375000"/>
              </a:schemeClr>
            </a:gs>
            <a:gs pos="100000">
              <a:schemeClr val="bg2">
                <a:tint val="88000"/>
                <a:satMod val="400000"/>
              </a:schemeClr>
            </a:gs>
          </a:gsLst>
          <a:lin ang="5400000" scaled="0"/>
        </a:gradFill>
        <a:effectLst/>
      </p:bgPr>
    </p:bg>
    <p:spTree>
      <p:nvGrpSpPr>
        <p:cNvPr id="1" name=""/>
        <p:cNvGrpSpPr/>
        <p:nvPr/>
      </p:nvGrpSpPr>
      <p:grpSpPr>
        <a:xfrm>
          <a:off x="0" y="0"/>
          <a:ext cx="0" cy="0"/>
          <a:chOff x="0" y="0"/>
          <a:chExt cx="0" cy="0"/>
        </a:xfrm>
      </p:grpSpPr>
      <p:sp>
        <p:nvSpPr>
          <p:cNvPr id="4" name="Rectangle 3"/>
          <p:cNvSpPr>
            <a:spLocks noGrp="1"/>
          </p:cNvSpPr>
          <p:nvPr>
            <p:ph type="ctrTitle"/>
          </p:nvPr>
        </p:nvSpPr>
        <p:spPr>
          <a:xfrm>
            <a:off x="296652" y="539553"/>
            <a:ext cx="5364596" cy="720080"/>
          </a:xfrm>
          <a:ln>
            <a:noFill/>
          </a:ln>
        </p:spPr>
        <p:txBody>
          <a:bodyPr/>
          <a:lstStyle>
            <a:extLst/>
          </a:lstStyle>
          <a:p>
            <a:pPr algn="l"/>
            <a:r>
              <a:rPr lang="en-US" altLang="ja-JP" sz="4000" dirty="0" smtClean="0">
                <a:solidFill>
                  <a:srgbClr val="FFFF00"/>
                </a:solidFill>
                <a:latin typeface="AR P新藝体U" pitchFamily="50" charset="-128"/>
                <a:ea typeface="AR P新藝体U" pitchFamily="50" charset="-128"/>
              </a:rPr>
              <a:t>Common</a:t>
            </a:r>
            <a:r>
              <a:rPr lang="ja-JP" altLang="en-US" sz="4000" dirty="0" smtClean="0">
                <a:solidFill>
                  <a:srgbClr val="FFFF00"/>
                </a:solidFill>
                <a:latin typeface="AR P新藝体U" pitchFamily="50" charset="-128"/>
                <a:ea typeface="AR P新藝体U" pitchFamily="50" charset="-128"/>
              </a:rPr>
              <a:t> </a:t>
            </a:r>
            <a:r>
              <a:rPr lang="en-US" altLang="ja-JP" sz="4000" dirty="0" smtClean="0">
                <a:solidFill>
                  <a:srgbClr val="FFFF00"/>
                </a:solidFill>
                <a:latin typeface="AR P新藝体U" pitchFamily="50" charset="-128"/>
                <a:ea typeface="AR P新藝体U" pitchFamily="50" charset="-128"/>
              </a:rPr>
              <a:t>Sense </a:t>
            </a:r>
            <a:r>
              <a:rPr lang="ja-JP" altLang="en-US" sz="4000" dirty="0" smtClean="0">
                <a:solidFill>
                  <a:srgbClr val="FFFF00"/>
                </a:solidFill>
                <a:latin typeface="AR P新藝体U" pitchFamily="50" charset="-128"/>
                <a:ea typeface="AR P新藝体U" pitchFamily="50" charset="-128"/>
              </a:rPr>
              <a:t>　</a:t>
            </a:r>
            <a:r>
              <a:rPr lang="en-US" altLang="ja-JP" sz="4000" dirty="0" smtClean="0">
                <a:solidFill>
                  <a:srgbClr val="FFFF00"/>
                </a:solidFill>
                <a:latin typeface="AR P新藝体U" pitchFamily="50" charset="-128"/>
                <a:ea typeface="AR P新藝体U" pitchFamily="50" charset="-128"/>
              </a:rPr>
              <a:t/>
            </a:r>
            <a:br>
              <a:rPr lang="en-US" altLang="ja-JP" sz="4000" dirty="0" smtClean="0">
                <a:solidFill>
                  <a:srgbClr val="FFFF00"/>
                </a:solidFill>
                <a:latin typeface="AR P新藝体U" pitchFamily="50" charset="-128"/>
                <a:ea typeface="AR P新藝体U" pitchFamily="50" charset="-128"/>
              </a:rPr>
            </a:br>
            <a:r>
              <a:rPr lang="ja-JP" altLang="en-US" sz="4000" dirty="0" smtClean="0">
                <a:solidFill>
                  <a:srgbClr val="FFFF00"/>
                </a:solidFill>
                <a:latin typeface="AR P新藝体U" pitchFamily="50" charset="-128"/>
                <a:ea typeface="AR P新藝体U" pitchFamily="50" charset="-128"/>
              </a:rPr>
              <a:t>　　　</a:t>
            </a:r>
            <a:r>
              <a:rPr lang="en-US" altLang="ja-JP" sz="1800" dirty="0" smtClean="0">
                <a:solidFill>
                  <a:srgbClr val="FFFF00"/>
                </a:solidFill>
                <a:latin typeface="AR P丸ゴシック体M" pitchFamily="50" charset="-128"/>
                <a:ea typeface="AR P丸ゴシック体M" pitchFamily="50" charset="-128"/>
              </a:rPr>
              <a:t/>
            </a:r>
            <a:br>
              <a:rPr lang="en-US" altLang="ja-JP" sz="1800" dirty="0" smtClean="0">
                <a:solidFill>
                  <a:srgbClr val="FFFF00"/>
                </a:solidFill>
                <a:latin typeface="AR P丸ゴシック体M" pitchFamily="50" charset="-128"/>
                <a:ea typeface="AR P丸ゴシック体M" pitchFamily="50" charset="-128"/>
              </a:rPr>
            </a:br>
            <a:r>
              <a:rPr lang="en-US" altLang="ja-JP" sz="1800" dirty="0" smtClean="0">
                <a:solidFill>
                  <a:srgbClr val="FFFF00"/>
                </a:solidFill>
                <a:latin typeface="AR P丸ゴシック体M" pitchFamily="50" charset="-128"/>
                <a:ea typeface="AR P丸ゴシック体M" pitchFamily="50" charset="-128"/>
              </a:rPr>
              <a:t/>
            </a:r>
            <a:br>
              <a:rPr lang="en-US" altLang="ja-JP" sz="1800" dirty="0" smtClean="0">
                <a:solidFill>
                  <a:srgbClr val="FFFF00"/>
                </a:solidFill>
                <a:latin typeface="AR P丸ゴシック体M" pitchFamily="50" charset="-128"/>
                <a:ea typeface="AR P丸ゴシック体M" pitchFamily="50" charset="-128"/>
              </a:rPr>
            </a:br>
            <a:r>
              <a:rPr lang="ja-JP" altLang="en-US" sz="1800" dirty="0" smtClean="0">
                <a:solidFill>
                  <a:srgbClr val="FFFF00"/>
                </a:solidFill>
                <a:latin typeface="AR P丸ゴシック体M" pitchFamily="50" charset="-128"/>
                <a:ea typeface="AR P丸ゴシック体M" pitchFamily="50" charset="-128"/>
              </a:rPr>
              <a:t>  </a:t>
            </a:r>
            <a:r>
              <a:rPr lang="en-US" altLang="ja-JP" sz="1800" dirty="0" smtClean="0">
                <a:solidFill>
                  <a:srgbClr val="FFFF00"/>
                </a:solidFill>
                <a:latin typeface="AR P丸ゴシック体M" pitchFamily="50" charset="-128"/>
                <a:ea typeface="AR P丸ゴシック体M" pitchFamily="50" charset="-128"/>
              </a:rPr>
              <a:t/>
            </a:r>
            <a:br>
              <a:rPr lang="en-US" altLang="ja-JP" sz="1800" dirty="0" smtClean="0">
                <a:solidFill>
                  <a:srgbClr val="FFFF00"/>
                </a:solidFill>
                <a:latin typeface="AR P丸ゴシック体M" pitchFamily="50" charset="-128"/>
                <a:ea typeface="AR P丸ゴシック体M" pitchFamily="50" charset="-128"/>
              </a:rPr>
            </a:br>
            <a:r>
              <a:rPr lang="en-US" altLang="ja-JP" sz="1800" dirty="0" smtClean="0">
                <a:solidFill>
                  <a:srgbClr val="FFFF00"/>
                </a:solidFill>
                <a:latin typeface="AR P丸ゴシック体M" pitchFamily="50" charset="-128"/>
                <a:ea typeface="AR P丸ゴシック体M" pitchFamily="50" charset="-128"/>
              </a:rPr>
              <a:t/>
            </a:r>
            <a:br>
              <a:rPr lang="en-US" altLang="ja-JP" sz="1800" dirty="0" smtClean="0">
                <a:solidFill>
                  <a:srgbClr val="FFFF00"/>
                </a:solidFill>
                <a:latin typeface="AR P丸ゴシック体M" pitchFamily="50" charset="-128"/>
                <a:ea typeface="AR P丸ゴシック体M" pitchFamily="50" charset="-128"/>
              </a:rPr>
            </a:br>
            <a:r>
              <a:rPr lang="en-US" altLang="ja-JP" sz="1800" dirty="0" smtClean="0">
                <a:latin typeface="AR P丸ゴシック体M" pitchFamily="50" charset="-128"/>
                <a:ea typeface="AR P丸ゴシック体M" pitchFamily="50" charset="-128"/>
              </a:rPr>
              <a:t/>
            </a:r>
            <a:br>
              <a:rPr lang="en-US" altLang="ja-JP" sz="1800" dirty="0" smtClean="0">
                <a:latin typeface="AR P丸ゴシック体M" pitchFamily="50" charset="-128"/>
                <a:ea typeface="AR P丸ゴシック体M" pitchFamily="50" charset="-128"/>
              </a:rPr>
            </a:br>
            <a:r>
              <a:rPr lang="en-US" altLang="ja-JP" sz="1600" dirty="0" smtClean="0">
                <a:effectLst/>
                <a:latin typeface="AR P丸ゴシック体M" pitchFamily="50" charset="-128"/>
                <a:ea typeface="AR P丸ゴシック体M" pitchFamily="50" charset="-128"/>
              </a:rPr>
              <a:t/>
            </a:r>
            <a:br>
              <a:rPr lang="en-US" altLang="ja-JP" sz="1600" dirty="0" smtClean="0">
                <a:effectLst/>
                <a:latin typeface="AR P丸ゴシック体M" pitchFamily="50" charset="-128"/>
                <a:ea typeface="AR P丸ゴシック体M" pitchFamily="50" charset="-128"/>
              </a:rPr>
            </a:br>
            <a:r>
              <a:rPr lang="ja-JP" altLang="en-US" sz="1600" dirty="0" smtClean="0">
                <a:effectLst/>
                <a:latin typeface="AR P丸ゴシック体M" pitchFamily="50" charset="-128"/>
                <a:ea typeface="AR P丸ゴシック体M" pitchFamily="50" charset="-128"/>
              </a:rPr>
              <a:t>　</a:t>
            </a:r>
            <a:endParaRPr kumimoji="1" lang="ja-JP" sz="1600" dirty="0">
              <a:effectLst/>
              <a:latin typeface="AR P丸ゴシック体M" pitchFamily="50" charset="-128"/>
              <a:ea typeface="AR P丸ゴシック体M" pitchFamily="50" charset="-128"/>
            </a:endParaRPr>
          </a:p>
        </p:txBody>
      </p:sp>
      <p:sp>
        <p:nvSpPr>
          <p:cNvPr id="5" name="Rectangle 4"/>
          <p:cNvSpPr>
            <a:spLocks noGrp="1"/>
          </p:cNvSpPr>
          <p:nvPr>
            <p:ph type="subTitle" idx="1"/>
          </p:nvPr>
        </p:nvSpPr>
        <p:spPr>
          <a:xfrm>
            <a:off x="512676" y="4475989"/>
            <a:ext cx="4068452" cy="2304256"/>
          </a:xfrm>
        </p:spPr>
        <p:txBody>
          <a:bodyPr>
            <a:normAutofit/>
          </a:bodyPr>
          <a:lstStyle>
            <a:extLst/>
          </a:lstStyle>
          <a:p>
            <a:pPr>
              <a:lnSpc>
                <a:spcPct val="110000"/>
              </a:lnSpc>
              <a:spcBef>
                <a:spcPts val="600"/>
              </a:spcBef>
            </a:pPr>
            <a:endParaRPr lang="en-US" altLang="ja-JP" dirty="0" smtClean="0"/>
          </a:p>
          <a:p>
            <a:pPr>
              <a:lnSpc>
                <a:spcPct val="110000"/>
              </a:lnSpc>
              <a:spcBef>
                <a:spcPts val="600"/>
              </a:spcBef>
            </a:pPr>
            <a:r>
              <a:rPr lang="en-US" altLang="ja-JP" dirty="0" smtClean="0"/>
              <a:t>  </a:t>
            </a:r>
          </a:p>
          <a:p>
            <a:pPr>
              <a:lnSpc>
                <a:spcPct val="110000"/>
              </a:lnSpc>
              <a:spcBef>
                <a:spcPts val="600"/>
              </a:spcBef>
            </a:pPr>
            <a:r>
              <a:rPr lang="ja-JP" altLang="en-US" dirty="0" smtClean="0">
                <a:latin typeface="AR P丸ゴシック体M" pitchFamily="50" charset="-128"/>
                <a:ea typeface="AR P丸ゴシック体M" pitchFamily="50" charset="-128"/>
              </a:rPr>
              <a:t>労働運動への発信</a:t>
            </a:r>
            <a:endParaRPr lang="en-US" altLang="ja-JP" dirty="0" smtClean="0">
              <a:latin typeface="AR P丸ゴシック体M" pitchFamily="50" charset="-128"/>
              <a:ea typeface="AR P丸ゴシック体M" pitchFamily="50" charset="-128"/>
            </a:endParaRPr>
          </a:p>
          <a:p>
            <a:pPr>
              <a:lnSpc>
                <a:spcPct val="110000"/>
              </a:lnSpc>
              <a:spcBef>
                <a:spcPts val="600"/>
              </a:spcBef>
            </a:pPr>
            <a:r>
              <a:rPr lang="en-US" altLang="ja-JP" dirty="0" smtClean="0">
                <a:latin typeface="AR P丸ゴシック体M" pitchFamily="50" charset="-128"/>
                <a:ea typeface="AR P丸ゴシック体M" pitchFamily="50" charset="-128"/>
              </a:rPr>
              <a:t>ryo-sato@hyper.ocn.ne.jp</a:t>
            </a:r>
          </a:p>
          <a:p>
            <a:endParaRPr kumimoji="1" lang="ja-JP" dirty="0"/>
          </a:p>
        </p:txBody>
      </p:sp>
      <p:sp>
        <p:nvSpPr>
          <p:cNvPr id="7" name="正方形/長方形 6"/>
          <p:cNvSpPr/>
          <p:nvPr/>
        </p:nvSpPr>
        <p:spPr>
          <a:xfrm>
            <a:off x="944724" y="2123729"/>
            <a:ext cx="2538282" cy="13921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latin typeface="AR P丸ゴシック体M" pitchFamily="50" charset="-128"/>
              <a:ea typeface="AR P丸ゴシック体M" pitchFamily="50" charset="-128"/>
            </a:endParaRPr>
          </a:p>
        </p:txBody>
      </p:sp>
      <p:sp>
        <p:nvSpPr>
          <p:cNvPr id="6" name="正方形/長方形 5"/>
          <p:cNvSpPr/>
          <p:nvPr/>
        </p:nvSpPr>
        <p:spPr>
          <a:xfrm>
            <a:off x="692696" y="1763688"/>
            <a:ext cx="3096344" cy="16561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rgbClr val="FFFF00"/>
                </a:solidFill>
                <a:latin typeface="AR P丸ゴシック体M" pitchFamily="50" charset="-128"/>
                <a:ea typeface="AR P丸ゴシック体M" pitchFamily="50" charset="-128"/>
              </a:rPr>
              <a:t>　　　　　</a:t>
            </a:r>
            <a:r>
              <a:rPr lang="ja-JP" altLang="en-US" sz="1400" dirty="0" smtClean="0">
                <a:solidFill>
                  <a:srgbClr val="FFFF00"/>
                </a:solidFill>
                <a:latin typeface="ＭＳ Ｐ明朝" pitchFamily="18" charset="-128"/>
                <a:ea typeface="ＭＳ Ｐ明朝" pitchFamily="18" charset="-128"/>
              </a:rPr>
              <a:t>号外</a:t>
            </a:r>
            <a:r>
              <a:rPr lang="ja-JP" altLang="en-US" sz="1400" dirty="0" smtClean="0">
                <a:solidFill>
                  <a:srgbClr val="FFFF00"/>
                </a:solidFill>
                <a:latin typeface="ＭＳ Ｐ明朝" pitchFamily="18" charset="-128"/>
                <a:ea typeface="ＭＳ Ｐ明朝" pitchFamily="18" charset="-128"/>
              </a:rPr>
              <a:t>　</a:t>
            </a:r>
            <a:r>
              <a:rPr lang="en-US" altLang="ja-JP" sz="1400" dirty="0" smtClean="0">
                <a:solidFill>
                  <a:srgbClr val="FFFF00"/>
                </a:solidFill>
                <a:latin typeface="ＭＳ Ｐ明朝" pitchFamily="18" charset="-128"/>
                <a:ea typeface="ＭＳ Ｐ明朝" pitchFamily="18" charset="-128"/>
              </a:rPr>
              <a:t>201</a:t>
            </a:r>
            <a:r>
              <a:rPr lang="ja-JP" altLang="en-US" sz="1400" dirty="0" smtClean="0">
                <a:solidFill>
                  <a:srgbClr val="FFFF00"/>
                </a:solidFill>
                <a:latin typeface="ＭＳ Ｐ明朝" pitchFamily="18" charset="-128"/>
                <a:ea typeface="ＭＳ Ｐ明朝" pitchFamily="18" charset="-128"/>
              </a:rPr>
              <a:t>１</a:t>
            </a:r>
            <a:r>
              <a:rPr lang="en-US" altLang="ja-JP" sz="1400" dirty="0" smtClean="0">
                <a:solidFill>
                  <a:srgbClr val="FFFF00"/>
                </a:solidFill>
                <a:latin typeface="ＭＳ Ｐ明朝" pitchFamily="18" charset="-128"/>
                <a:ea typeface="ＭＳ Ｐ明朝" pitchFamily="18" charset="-128"/>
              </a:rPr>
              <a:t>.4.29</a:t>
            </a:r>
          </a:p>
          <a:p>
            <a:pPr algn="ctr"/>
            <a:endParaRPr lang="en-US" altLang="ja-JP" dirty="0" smtClean="0">
              <a:solidFill>
                <a:srgbClr val="FFFF00"/>
              </a:solidFill>
              <a:latin typeface="AR P丸ゴシック体M" pitchFamily="50" charset="-128"/>
              <a:ea typeface="AR P丸ゴシック体M" pitchFamily="50" charset="-128"/>
            </a:endParaRPr>
          </a:p>
          <a:p>
            <a:r>
              <a:rPr lang="ja-JP" altLang="ja-JP" sz="1200" dirty="0" smtClean="0">
                <a:latin typeface="ＭＳ Ｐ明朝" pitchFamily="18" charset="-128"/>
                <a:ea typeface="ＭＳ Ｐ明朝" pitchFamily="18" charset="-128"/>
              </a:rPr>
              <a:t>政権を取って財源がないことに気付いたからできないものをはっきりさせる－マニュフェスト政治の破たん</a:t>
            </a:r>
            <a:r>
              <a:rPr lang="en-US" altLang="ja-JP" sz="1200" dirty="0" smtClean="0">
                <a:latin typeface="ＭＳ Ｐ明朝" pitchFamily="18" charset="-128"/>
                <a:ea typeface="ＭＳ Ｐ明朝" pitchFamily="18" charset="-128"/>
              </a:rPr>
              <a:t>‥‥</a:t>
            </a:r>
            <a:r>
              <a:rPr lang="ja-JP" altLang="en-US" sz="1200" dirty="0" err="1" smtClean="0">
                <a:latin typeface="ＭＳ Ｐ明朝" pitchFamily="18" charset="-128"/>
                <a:ea typeface="ＭＳ Ｐ明朝" pitchFamily="18" charset="-128"/>
              </a:rPr>
              <a:t>。</a:t>
            </a:r>
            <a:endParaRPr lang="en-US" altLang="ja-JP" sz="1200" dirty="0" smtClean="0">
              <a:latin typeface="ＭＳ Ｐ明朝" pitchFamily="18" charset="-128"/>
              <a:ea typeface="ＭＳ Ｐ明朝" pitchFamily="18" charset="-128"/>
            </a:endParaRPr>
          </a:p>
          <a:p>
            <a:r>
              <a:rPr lang="ja-JP" altLang="ja-JP" sz="1200" dirty="0" smtClean="0">
                <a:latin typeface="ＭＳ Ｐ明朝" pitchFamily="18" charset="-128"/>
                <a:ea typeface="ＭＳ Ｐ明朝" pitchFamily="18" charset="-128"/>
              </a:rPr>
              <a:t>ウソの看板で票を集めた言われかねない行為に結果として加担したという自責の念すら</a:t>
            </a:r>
            <a:r>
              <a:rPr lang="ja-JP" altLang="ja-JP" sz="1200" dirty="0" smtClean="0">
                <a:solidFill>
                  <a:schemeClr val="tx1"/>
                </a:solidFill>
                <a:latin typeface="ＭＳ Ｐ明朝" pitchFamily="18" charset="-128"/>
                <a:ea typeface="ＭＳ Ｐ明朝" pitchFamily="18" charset="-128"/>
              </a:rPr>
              <a:t>ある。</a:t>
            </a:r>
            <a:endParaRPr lang="en-US" altLang="ja-JP" sz="1200" dirty="0" smtClean="0">
              <a:solidFill>
                <a:schemeClr val="tx1"/>
              </a:solidFill>
              <a:latin typeface="ＭＳ Ｐ明朝" pitchFamily="18" charset="-128"/>
              <a:ea typeface="ＭＳ Ｐ明朝" pitchFamily="18" charset="-128"/>
            </a:endParaRPr>
          </a:p>
          <a:p>
            <a:r>
              <a:rPr lang="en-US" altLang="ja-JP" sz="1200" dirty="0" smtClean="0">
                <a:solidFill>
                  <a:schemeClr val="tx1"/>
                </a:solidFill>
                <a:latin typeface="ＭＳ Ｐ明朝" pitchFamily="18" charset="-128"/>
                <a:ea typeface="ＭＳ Ｐ明朝" pitchFamily="18" charset="-128"/>
              </a:rPr>
              <a:t>(</a:t>
            </a:r>
            <a:r>
              <a:rPr lang="ja-JP" altLang="ja-JP" sz="1200" dirty="0" smtClean="0">
                <a:solidFill>
                  <a:schemeClr val="tx1"/>
                </a:solidFill>
                <a:latin typeface="ＭＳ Ｐ明朝" pitchFamily="18" charset="-128"/>
                <a:ea typeface="ＭＳ Ｐ明朝" pitchFamily="18" charset="-128"/>
              </a:rPr>
              <a:t>「朝日」</a:t>
            </a:r>
            <a:r>
              <a:rPr lang="en-US" altLang="ja-JP" sz="1200" dirty="0" smtClean="0">
                <a:solidFill>
                  <a:schemeClr val="tx1"/>
                </a:solidFill>
                <a:latin typeface="ＭＳ Ｐ明朝" pitchFamily="18" charset="-128"/>
                <a:ea typeface="ＭＳ Ｐ明朝" pitchFamily="18" charset="-128"/>
              </a:rPr>
              <a:t>11.1.14</a:t>
            </a:r>
            <a:r>
              <a:rPr lang="ja-JP" altLang="ja-JP" sz="1200" dirty="0" smtClean="0">
                <a:solidFill>
                  <a:schemeClr val="tx1"/>
                </a:solidFill>
                <a:latin typeface="ＭＳ Ｐ明朝" pitchFamily="18" charset="-128"/>
                <a:ea typeface="ＭＳ Ｐ明朝" pitchFamily="18" charset="-128"/>
              </a:rPr>
              <a:t>　政策ウォッチ、松田京平）</a:t>
            </a:r>
            <a:endParaRPr lang="ja-JP" altLang="en-US" sz="1200" dirty="0" smtClean="0">
              <a:solidFill>
                <a:schemeClr val="tx1"/>
              </a:solidFill>
              <a:latin typeface="ＭＳ Ｐ明朝" pitchFamily="18" charset="-128"/>
              <a:ea typeface="ＭＳ Ｐ明朝" pitchFamily="18" charset="-128"/>
            </a:endParaRPr>
          </a:p>
          <a:p>
            <a:pPr algn="ctr"/>
            <a:r>
              <a:rPr lang="ja-JP" altLang="ja-JP" dirty="0" smtClean="0"/>
              <a:t> </a:t>
            </a:r>
          </a:p>
          <a:p>
            <a:pPr algn="ctr"/>
            <a:r>
              <a:rPr lang="en-US" altLang="ja-JP" dirty="0" smtClean="0"/>
              <a:t/>
            </a:r>
            <a:br>
              <a:rPr lang="en-US" altLang="ja-JP" dirty="0" smtClean="0"/>
            </a:b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04664" y="682752"/>
            <a:ext cx="6110436" cy="528875"/>
          </a:xfrm>
        </p:spPr>
        <p:txBody>
          <a:bodyPr/>
          <a:lstStyle/>
          <a:p>
            <a:r>
              <a:rPr kumimoji="1" lang="ja-JP" altLang="en-US" sz="1800" b="1" dirty="0" smtClean="0">
                <a:solidFill>
                  <a:schemeClr val="tx1"/>
                </a:solidFill>
                <a:effectLst/>
                <a:latin typeface="ＭＳ Ｐ明朝" pitchFamily="18" charset="-128"/>
                <a:ea typeface="ＭＳ Ｐ明朝" pitchFamily="18" charset="-128"/>
              </a:rPr>
              <a:t>子ども手当をめぐる政府・民主党の対応</a:t>
            </a:r>
            <a:r>
              <a:rPr kumimoji="1" lang="ja-JP" altLang="en-US" sz="1800" dirty="0" smtClean="0">
                <a:solidFill>
                  <a:schemeClr val="tx1"/>
                </a:solidFill>
                <a:effectLst/>
                <a:latin typeface="ＭＳ Ｐ明朝" pitchFamily="18" charset="-128"/>
                <a:ea typeface="ＭＳ Ｐ明朝" pitchFamily="18" charset="-128"/>
              </a:rPr>
              <a:t>　</a:t>
            </a:r>
            <a:r>
              <a:rPr kumimoji="1" lang="ja-JP" altLang="en-US" sz="1200" dirty="0" smtClean="0">
                <a:solidFill>
                  <a:schemeClr val="tx1"/>
                </a:solidFill>
                <a:effectLst/>
                <a:latin typeface="ＭＳ Ｐ明朝" pitchFamily="18" charset="-128"/>
                <a:ea typeface="ＭＳ Ｐ明朝" pitchFamily="18" charset="-128"/>
              </a:rPr>
              <a:t>（</a:t>
            </a:r>
            <a:r>
              <a:rPr lang="ja-JP" altLang="en-US" sz="1200" dirty="0" smtClean="0">
                <a:solidFill>
                  <a:schemeClr val="tx1"/>
                </a:solidFill>
                <a:effectLst/>
                <a:latin typeface="ＭＳ Ｐ明朝" pitchFamily="18" charset="-128"/>
                <a:ea typeface="ＭＳ Ｐ明朝" pitchFamily="18" charset="-128"/>
              </a:rPr>
              <a:t>「</a:t>
            </a:r>
            <a:r>
              <a:rPr kumimoji="1" lang="ja-JP" altLang="en-US" sz="1200" dirty="0" smtClean="0">
                <a:solidFill>
                  <a:schemeClr val="tx1"/>
                </a:solidFill>
                <a:effectLst/>
                <a:latin typeface="ＭＳ Ｐ明朝" pitchFamily="18" charset="-128"/>
                <a:ea typeface="ＭＳ Ｐ明朝" pitchFamily="18" charset="-128"/>
              </a:rPr>
              <a:t>読売」１１．１．１８を参考</a:t>
            </a:r>
            <a:r>
              <a:rPr kumimoji="1" lang="en-US" altLang="ja-JP" sz="1200" dirty="0" smtClean="0">
                <a:solidFill>
                  <a:schemeClr val="tx1"/>
                </a:solidFill>
                <a:effectLst/>
                <a:latin typeface="ＭＳ Ｐ明朝" pitchFamily="18" charset="-128"/>
                <a:ea typeface="ＭＳ Ｐ明朝" pitchFamily="18" charset="-128"/>
              </a:rPr>
              <a:t>)</a:t>
            </a:r>
            <a:endParaRPr kumimoji="1" lang="ja-JP" altLang="en-US" sz="1200" dirty="0">
              <a:solidFill>
                <a:schemeClr val="tx1"/>
              </a:solidFill>
              <a:effectLst/>
              <a:latin typeface="ＭＳ Ｐ明朝" pitchFamily="18" charset="-128"/>
              <a:ea typeface="ＭＳ Ｐ明朝" pitchFamily="18" charset="-128"/>
            </a:endParaRPr>
          </a:p>
        </p:txBody>
      </p:sp>
      <p:sp>
        <p:nvSpPr>
          <p:cNvPr id="3" name="コンテンツ プレースホルダ 2"/>
          <p:cNvSpPr>
            <a:spLocks noGrp="1"/>
          </p:cNvSpPr>
          <p:nvPr>
            <p:ph idx="1"/>
          </p:nvPr>
        </p:nvSpPr>
        <p:spPr>
          <a:xfrm>
            <a:off x="476672" y="1211627"/>
            <a:ext cx="3564396" cy="7932373"/>
          </a:xfrm>
        </p:spPr>
        <p:txBody>
          <a:bodyPr/>
          <a:lstStyle/>
          <a:p>
            <a:endParaRPr kumimoji="1" lang="en-US" altLang="ja-JP" dirty="0" smtClean="0"/>
          </a:p>
          <a:p>
            <a:pPr>
              <a:buNone/>
            </a:pPr>
            <a:endParaRPr kumimoji="1" lang="ja-JP" altLang="en-US" dirty="0"/>
          </a:p>
        </p:txBody>
      </p:sp>
      <p:sp>
        <p:nvSpPr>
          <p:cNvPr id="4" name="正方形/長方形 3"/>
          <p:cNvSpPr/>
          <p:nvPr/>
        </p:nvSpPr>
        <p:spPr>
          <a:xfrm>
            <a:off x="512676" y="1187625"/>
            <a:ext cx="3636404" cy="1440159"/>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角丸四角形 4"/>
          <p:cNvSpPr/>
          <p:nvPr/>
        </p:nvSpPr>
        <p:spPr>
          <a:xfrm>
            <a:off x="620688" y="1835696"/>
            <a:ext cx="720080" cy="264029"/>
          </a:xfrm>
          <a:prstGeom prst="roundRect">
            <a:avLst/>
          </a:prstGeom>
          <a:solidFill>
            <a:schemeClr val="tx1">
              <a:lumMod val="9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bg1"/>
                </a:solidFill>
                <a:latin typeface="AR P丸ゴシック体M" pitchFamily="50" charset="-128"/>
                <a:ea typeface="AR P丸ゴシック体M" pitchFamily="50" charset="-128"/>
              </a:rPr>
              <a:t>支給額</a:t>
            </a:r>
            <a:endParaRPr kumimoji="1" lang="ja-JP" altLang="en-US" sz="1050" dirty="0">
              <a:solidFill>
                <a:schemeClr val="bg1"/>
              </a:solidFill>
              <a:latin typeface="AR P丸ゴシック体M" pitchFamily="50" charset="-128"/>
              <a:ea typeface="AR P丸ゴシック体M" pitchFamily="50" charset="-128"/>
            </a:endParaRPr>
          </a:p>
        </p:txBody>
      </p:sp>
      <p:sp>
        <p:nvSpPr>
          <p:cNvPr id="6" name="正方形/長方形 5"/>
          <p:cNvSpPr/>
          <p:nvPr/>
        </p:nvSpPr>
        <p:spPr>
          <a:xfrm>
            <a:off x="1484784" y="1787691"/>
            <a:ext cx="2448272" cy="4080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smtClean="0">
                <a:solidFill>
                  <a:schemeClr val="bg1"/>
                </a:solidFill>
                <a:latin typeface="AR P丸ゴシック体M" pitchFamily="50" charset="-128"/>
                <a:ea typeface="AR P丸ゴシック体M" pitchFamily="50" charset="-128"/>
              </a:rPr>
              <a:t>10</a:t>
            </a:r>
            <a:r>
              <a:rPr kumimoji="1" lang="ja-JP" altLang="en-US" sz="1050" dirty="0" smtClean="0">
                <a:solidFill>
                  <a:schemeClr val="bg1"/>
                </a:solidFill>
                <a:latin typeface="AR P丸ゴシック体M" pitchFamily="50" charset="-128"/>
                <a:ea typeface="AR P丸ゴシック体M" pitchFamily="50" charset="-128"/>
              </a:rPr>
              <a:t>年度は中学生以下月額</a:t>
            </a:r>
            <a:r>
              <a:rPr kumimoji="1" lang="en-US" altLang="ja-JP" sz="1050" dirty="0" smtClean="0">
                <a:solidFill>
                  <a:schemeClr val="bg1"/>
                </a:solidFill>
                <a:latin typeface="AR P丸ゴシック体M" pitchFamily="50" charset="-128"/>
                <a:ea typeface="AR P丸ゴシック体M" pitchFamily="50" charset="-128"/>
              </a:rPr>
              <a:t>13,000</a:t>
            </a:r>
            <a:r>
              <a:rPr kumimoji="1" lang="ja-JP" altLang="en-US" sz="1050" dirty="0" smtClean="0">
                <a:solidFill>
                  <a:schemeClr val="bg1"/>
                </a:solidFill>
                <a:latin typeface="AR P丸ゴシック体M" pitchFamily="50" charset="-128"/>
                <a:ea typeface="AR P丸ゴシック体M" pitchFamily="50" charset="-128"/>
              </a:rPr>
              <a:t>円。</a:t>
            </a:r>
            <a:endParaRPr kumimoji="1" lang="en-US" altLang="ja-JP" sz="1050" dirty="0" smtClean="0">
              <a:solidFill>
                <a:schemeClr val="bg1"/>
              </a:solidFill>
              <a:latin typeface="AR P丸ゴシック体M" pitchFamily="50" charset="-128"/>
              <a:ea typeface="AR P丸ゴシック体M" pitchFamily="50" charset="-128"/>
            </a:endParaRPr>
          </a:p>
          <a:p>
            <a:r>
              <a:rPr lang="en-US" altLang="ja-JP" sz="1050" dirty="0" smtClean="0">
                <a:solidFill>
                  <a:schemeClr val="bg1"/>
                </a:solidFill>
                <a:latin typeface="AR P丸ゴシック体M" pitchFamily="50" charset="-128"/>
                <a:ea typeface="AR P丸ゴシック体M" pitchFamily="50" charset="-128"/>
              </a:rPr>
              <a:t>11</a:t>
            </a:r>
            <a:r>
              <a:rPr lang="ja-JP" altLang="en-US" sz="1050" dirty="0" smtClean="0">
                <a:solidFill>
                  <a:schemeClr val="bg1"/>
                </a:solidFill>
                <a:latin typeface="AR P丸ゴシック体M" pitchFamily="50" charset="-128"/>
                <a:ea typeface="AR P丸ゴシック体M" pitchFamily="50" charset="-128"/>
              </a:rPr>
              <a:t>年度以降は同</a:t>
            </a:r>
            <a:r>
              <a:rPr lang="en-US" altLang="ja-JP" sz="1050" dirty="0" smtClean="0">
                <a:solidFill>
                  <a:schemeClr val="bg1"/>
                </a:solidFill>
                <a:latin typeface="AR P丸ゴシック体M" pitchFamily="50" charset="-128"/>
                <a:ea typeface="AR P丸ゴシック体M" pitchFamily="50" charset="-128"/>
              </a:rPr>
              <a:t>26,000</a:t>
            </a:r>
            <a:r>
              <a:rPr lang="ja-JP" altLang="en-US" sz="1050" dirty="0" smtClean="0">
                <a:solidFill>
                  <a:schemeClr val="bg1"/>
                </a:solidFill>
                <a:latin typeface="AR P丸ゴシック体M" pitchFamily="50" charset="-128"/>
                <a:ea typeface="AR P丸ゴシック体M" pitchFamily="50" charset="-128"/>
              </a:rPr>
              <a:t>円。</a:t>
            </a:r>
            <a:endParaRPr kumimoji="1" lang="ja-JP" altLang="en-US" sz="1050" dirty="0">
              <a:solidFill>
                <a:schemeClr val="bg1"/>
              </a:solidFill>
              <a:latin typeface="AR P丸ゴシック体M" pitchFamily="50" charset="-128"/>
              <a:ea typeface="AR P丸ゴシック体M" pitchFamily="50" charset="-128"/>
            </a:endParaRPr>
          </a:p>
        </p:txBody>
      </p:sp>
      <p:sp>
        <p:nvSpPr>
          <p:cNvPr id="7" name="角丸四角形 6"/>
          <p:cNvSpPr/>
          <p:nvPr/>
        </p:nvSpPr>
        <p:spPr>
          <a:xfrm>
            <a:off x="620688" y="2195736"/>
            <a:ext cx="720080" cy="312035"/>
          </a:xfrm>
          <a:prstGeom prst="roundRect">
            <a:avLst/>
          </a:prstGeom>
          <a:solidFill>
            <a:schemeClr val="tx1">
              <a:lumMod val="9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bg1"/>
                </a:solidFill>
                <a:latin typeface="AR P丸ゴシック体M" pitchFamily="50" charset="-128"/>
                <a:ea typeface="AR P丸ゴシック体M" pitchFamily="50" charset="-128"/>
              </a:rPr>
              <a:t>財源</a:t>
            </a:r>
            <a:endParaRPr kumimoji="1" lang="ja-JP" altLang="en-US" sz="1050" dirty="0">
              <a:solidFill>
                <a:schemeClr val="bg1"/>
              </a:solidFill>
              <a:latin typeface="AR P丸ゴシック体M" pitchFamily="50" charset="-128"/>
              <a:ea typeface="AR P丸ゴシック体M" pitchFamily="50" charset="-128"/>
            </a:endParaRPr>
          </a:p>
        </p:txBody>
      </p:sp>
      <p:sp>
        <p:nvSpPr>
          <p:cNvPr id="8" name="正方形/長方形 7"/>
          <p:cNvSpPr/>
          <p:nvPr/>
        </p:nvSpPr>
        <p:spPr>
          <a:xfrm>
            <a:off x="1484784" y="2195736"/>
            <a:ext cx="2520280"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bg1"/>
                </a:solidFill>
                <a:latin typeface="AR P丸ゴシック体M" pitchFamily="50" charset="-128"/>
                <a:ea typeface="AR P丸ゴシック体M" pitchFamily="50" charset="-128"/>
              </a:rPr>
              <a:t>行政の無駄をなくすなどして捻出。</a:t>
            </a:r>
            <a:endParaRPr kumimoji="1" lang="ja-JP" altLang="en-US" sz="1050" dirty="0">
              <a:solidFill>
                <a:schemeClr val="bg1"/>
              </a:solidFill>
              <a:latin typeface="AR P丸ゴシック体M" pitchFamily="50" charset="-128"/>
              <a:ea typeface="AR P丸ゴシック体M" pitchFamily="50" charset="-128"/>
            </a:endParaRPr>
          </a:p>
        </p:txBody>
      </p:sp>
      <p:sp>
        <p:nvSpPr>
          <p:cNvPr id="9" name="正方形/長方形 8"/>
          <p:cNvSpPr/>
          <p:nvPr/>
        </p:nvSpPr>
        <p:spPr>
          <a:xfrm>
            <a:off x="620688" y="1307637"/>
            <a:ext cx="1584176" cy="384043"/>
          </a:xfrm>
          <a:prstGeom prst="rect">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b="1" dirty="0" smtClean="0">
                <a:solidFill>
                  <a:schemeClr val="tx1"/>
                </a:solidFill>
                <a:latin typeface="AR P丸ゴシック体M" pitchFamily="50" charset="-128"/>
                <a:ea typeface="AR P丸ゴシック体M" pitchFamily="50" charset="-128"/>
              </a:rPr>
              <a:t>2009</a:t>
            </a:r>
            <a:r>
              <a:rPr kumimoji="1" lang="ja-JP" altLang="en-US" sz="1400" b="1" dirty="0" smtClean="0">
                <a:solidFill>
                  <a:schemeClr val="tx1"/>
                </a:solidFill>
                <a:latin typeface="AR P丸ゴシック体M" pitchFamily="50" charset="-128"/>
                <a:ea typeface="AR P丸ゴシック体M" pitchFamily="50" charset="-128"/>
              </a:rPr>
              <a:t>年政権公約</a:t>
            </a:r>
            <a:endParaRPr kumimoji="1" lang="ja-JP" altLang="en-US" sz="1400" b="1" dirty="0">
              <a:solidFill>
                <a:schemeClr val="tx1"/>
              </a:solidFill>
              <a:latin typeface="AR P丸ゴシック体M" pitchFamily="50" charset="-128"/>
              <a:ea typeface="AR P丸ゴシック体M" pitchFamily="50" charset="-128"/>
            </a:endParaRPr>
          </a:p>
        </p:txBody>
      </p:sp>
      <p:sp>
        <p:nvSpPr>
          <p:cNvPr id="10" name="正方形/長方形 9"/>
          <p:cNvSpPr/>
          <p:nvPr/>
        </p:nvSpPr>
        <p:spPr>
          <a:xfrm>
            <a:off x="548680" y="2771800"/>
            <a:ext cx="3600400" cy="144016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620688" y="2843808"/>
            <a:ext cx="1728192" cy="408045"/>
          </a:xfrm>
          <a:prstGeom prst="rect">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b="1" dirty="0" smtClean="0">
                <a:solidFill>
                  <a:schemeClr val="tx1"/>
                </a:solidFill>
                <a:latin typeface="AR P丸ゴシック体M" pitchFamily="50" charset="-128"/>
                <a:ea typeface="AR P丸ゴシック体M" pitchFamily="50" charset="-128"/>
              </a:rPr>
              <a:t>10</a:t>
            </a:r>
            <a:r>
              <a:rPr kumimoji="1" lang="ja-JP" altLang="en-US" sz="1400" b="1" dirty="0" smtClean="0">
                <a:solidFill>
                  <a:schemeClr val="tx1"/>
                </a:solidFill>
                <a:latin typeface="AR P丸ゴシック体M" pitchFamily="50" charset="-128"/>
                <a:ea typeface="AR P丸ゴシック体M" pitchFamily="50" charset="-128"/>
              </a:rPr>
              <a:t>年度の制度設計</a:t>
            </a:r>
            <a:endParaRPr kumimoji="1" lang="ja-JP" altLang="en-US" sz="1400" b="1" dirty="0">
              <a:solidFill>
                <a:schemeClr val="tx1"/>
              </a:solidFill>
              <a:latin typeface="AR P丸ゴシック体M" pitchFamily="50" charset="-128"/>
              <a:ea typeface="AR P丸ゴシック体M" pitchFamily="50" charset="-128"/>
            </a:endParaRPr>
          </a:p>
        </p:txBody>
      </p:sp>
      <p:sp>
        <p:nvSpPr>
          <p:cNvPr id="12" name="角丸四角形 11"/>
          <p:cNvSpPr/>
          <p:nvPr/>
        </p:nvSpPr>
        <p:spPr>
          <a:xfrm>
            <a:off x="620688" y="3347864"/>
            <a:ext cx="774086" cy="288032"/>
          </a:xfrm>
          <a:prstGeom prst="roundRect">
            <a:avLst/>
          </a:prstGeom>
          <a:solidFill>
            <a:schemeClr val="tx1">
              <a:lumMod val="9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bg1"/>
                </a:solidFill>
                <a:latin typeface="AR P丸ゴシック体M" pitchFamily="50" charset="-128"/>
                <a:ea typeface="AR P丸ゴシック体M" pitchFamily="50" charset="-128"/>
              </a:rPr>
              <a:t>支給額</a:t>
            </a:r>
            <a:endParaRPr kumimoji="1" lang="ja-JP" altLang="en-US" sz="1050" dirty="0">
              <a:solidFill>
                <a:schemeClr val="bg1"/>
              </a:solidFill>
              <a:latin typeface="AR P丸ゴシック体M" pitchFamily="50" charset="-128"/>
              <a:ea typeface="AR P丸ゴシック体M" pitchFamily="50" charset="-128"/>
            </a:endParaRPr>
          </a:p>
        </p:txBody>
      </p:sp>
      <p:sp>
        <p:nvSpPr>
          <p:cNvPr id="13" name="角丸四角形 12"/>
          <p:cNvSpPr/>
          <p:nvPr/>
        </p:nvSpPr>
        <p:spPr>
          <a:xfrm>
            <a:off x="620688" y="3779912"/>
            <a:ext cx="774086" cy="288032"/>
          </a:xfrm>
          <a:prstGeom prst="roundRect">
            <a:avLst/>
          </a:prstGeom>
          <a:solidFill>
            <a:schemeClr val="tx1">
              <a:lumMod val="9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bg1"/>
                </a:solidFill>
                <a:latin typeface="AR P丸ゴシック体M" pitchFamily="50" charset="-128"/>
                <a:ea typeface="AR P丸ゴシック体M" pitchFamily="50" charset="-128"/>
              </a:rPr>
              <a:t>財源</a:t>
            </a:r>
            <a:endParaRPr kumimoji="1" lang="ja-JP" altLang="en-US" sz="1050" dirty="0">
              <a:solidFill>
                <a:schemeClr val="bg1"/>
              </a:solidFill>
              <a:latin typeface="AR P丸ゴシック体M" pitchFamily="50" charset="-128"/>
              <a:ea typeface="AR P丸ゴシック体M" pitchFamily="50" charset="-128"/>
            </a:endParaRPr>
          </a:p>
        </p:txBody>
      </p:sp>
      <p:sp>
        <p:nvSpPr>
          <p:cNvPr id="15" name="正方形/長方形 14"/>
          <p:cNvSpPr/>
          <p:nvPr/>
        </p:nvSpPr>
        <p:spPr>
          <a:xfrm>
            <a:off x="1484784" y="3347864"/>
            <a:ext cx="2196244" cy="3600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bg1"/>
                </a:solidFill>
                <a:latin typeface="AR P丸ゴシック体M" pitchFamily="50" charset="-128"/>
                <a:ea typeface="AR P丸ゴシック体M" pitchFamily="50" charset="-128"/>
              </a:rPr>
              <a:t>中学生以下月額</a:t>
            </a:r>
            <a:r>
              <a:rPr kumimoji="1" lang="en-US" altLang="ja-JP" sz="1050" dirty="0" smtClean="0">
                <a:solidFill>
                  <a:schemeClr val="bg1"/>
                </a:solidFill>
                <a:latin typeface="AR P丸ゴシック体M" pitchFamily="50" charset="-128"/>
                <a:ea typeface="AR P丸ゴシック体M" pitchFamily="50" charset="-128"/>
              </a:rPr>
              <a:t>13,000</a:t>
            </a:r>
            <a:r>
              <a:rPr kumimoji="1" lang="ja-JP" altLang="en-US" sz="1050" dirty="0" smtClean="0">
                <a:solidFill>
                  <a:schemeClr val="bg1"/>
                </a:solidFill>
                <a:latin typeface="AR P丸ゴシック体M" pitchFamily="50" charset="-128"/>
                <a:ea typeface="AR P丸ゴシック体M" pitchFamily="50" charset="-128"/>
              </a:rPr>
              <a:t>円。</a:t>
            </a:r>
            <a:endParaRPr kumimoji="1" lang="ja-JP" altLang="en-US" sz="1050" dirty="0">
              <a:solidFill>
                <a:schemeClr val="bg1"/>
              </a:solidFill>
              <a:latin typeface="AR P丸ゴシック体M" pitchFamily="50" charset="-128"/>
              <a:ea typeface="AR P丸ゴシック体M" pitchFamily="50" charset="-128"/>
            </a:endParaRPr>
          </a:p>
        </p:txBody>
      </p:sp>
      <p:sp>
        <p:nvSpPr>
          <p:cNvPr id="16" name="正方形/長方形 15"/>
          <p:cNvSpPr/>
          <p:nvPr/>
        </p:nvSpPr>
        <p:spPr>
          <a:xfrm>
            <a:off x="1484784" y="3779912"/>
            <a:ext cx="2592288" cy="3600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bg1"/>
                </a:solidFill>
                <a:latin typeface="AR P丸ゴシック体M" pitchFamily="50" charset="-128"/>
                <a:ea typeface="AR P丸ゴシック体M" pitchFamily="50" charset="-128"/>
              </a:rPr>
              <a:t>国費</a:t>
            </a:r>
            <a:r>
              <a:rPr kumimoji="1" lang="en-US" altLang="ja-JP" sz="1050" dirty="0" smtClean="0">
                <a:solidFill>
                  <a:schemeClr val="bg1"/>
                </a:solidFill>
                <a:latin typeface="AR P丸ゴシック体M" pitchFamily="50" charset="-128"/>
                <a:ea typeface="AR P丸ゴシック体M" pitchFamily="50" charset="-128"/>
              </a:rPr>
              <a:t>1.7</a:t>
            </a:r>
            <a:r>
              <a:rPr kumimoji="1" lang="ja-JP" altLang="en-US" sz="1050" dirty="0" smtClean="0">
                <a:solidFill>
                  <a:schemeClr val="bg1"/>
                </a:solidFill>
                <a:latin typeface="AR P丸ゴシック体M" pitchFamily="50" charset="-128"/>
                <a:ea typeface="AR P丸ゴシック体M" pitchFamily="50" charset="-128"/>
              </a:rPr>
              <a:t>兆円は予算組み替え、事業仕分け、旧児童手当などから捻出。</a:t>
            </a:r>
            <a:endParaRPr kumimoji="1" lang="ja-JP" altLang="en-US" sz="1050" dirty="0">
              <a:solidFill>
                <a:schemeClr val="bg1"/>
              </a:solidFill>
              <a:latin typeface="AR P丸ゴシック体M" pitchFamily="50" charset="-128"/>
              <a:ea typeface="AR P丸ゴシック体M" pitchFamily="50" charset="-128"/>
            </a:endParaRPr>
          </a:p>
        </p:txBody>
      </p:sp>
      <p:sp>
        <p:nvSpPr>
          <p:cNvPr id="17" name="正方形/長方形 16"/>
          <p:cNvSpPr/>
          <p:nvPr/>
        </p:nvSpPr>
        <p:spPr>
          <a:xfrm>
            <a:off x="548680" y="4355976"/>
            <a:ext cx="3636404" cy="1296144"/>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620688" y="4427984"/>
            <a:ext cx="1872208" cy="432047"/>
          </a:xfrm>
          <a:prstGeom prst="rect">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b="1" dirty="0" smtClean="0">
                <a:solidFill>
                  <a:schemeClr val="tx1"/>
                </a:solidFill>
                <a:latin typeface="AR P丸ゴシック体M" pitchFamily="50" charset="-128"/>
                <a:ea typeface="AR P丸ゴシック体M" pitchFamily="50" charset="-128"/>
              </a:rPr>
              <a:t>2010</a:t>
            </a:r>
            <a:r>
              <a:rPr kumimoji="1" lang="ja-JP" altLang="en-US" sz="1400" b="1" dirty="0" smtClean="0">
                <a:solidFill>
                  <a:schemeClr val="tx1"/>
                </a:solidFill>
                <a:latin typeface="AR P丸ゴシック体M" pitchFamily="50" charset="-128"/>
                <a:ea typeface="AR P丸ゴシック体M" pitchFamily="50" charset="-128"/>
              </a:rPr>
              <a:t>年参議院選公約</a:t>
            </a:r>
            <a:endParaRPr kumimoji="1" lang="ja-JP" altLang="en-US" sz="1400" b="1" dirty="0">
              <a:solidFill>
                <a:schemeClr val="tx1"/>
              </a:solidFill>
              <a:latin typeface="AR P丸ゴシック体M" pitchFamily="50" charset="-128"/>
              <a:ea typeface="AR P丸ゴシック体M" pitchFamily="50" charset="-128"/>
            </a:endParaRPr>
          </a:p>
        </p:txBody>
      </p:sp>
      <p:sp>
        <p:nvSpPr>
          <p:cNvPr id="19" name="角丸四角形 18"/>
          <p:cNvSpPr/>
          <p:nvPr/>
        </p:nvSpPr>
        <p:spPr>
          <a:xfrm>
            <a:off x="620688" y="5076056"/>
            <a:ext cx="846094" cy="432049"/>
          </a:xfrm>
          <a:prstGeom prst="roundRect">
            <a:avLst/>
          </a:prstGeom>
          <a:solidFill>
            <a:schemeClr val="tx1">
              <a:lumMod val="9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bg1"/>
                </a:solidFill>
                <a:latin typeface="AR P丸ゴシック体M" pitchFamily="50" charset="-128"/>
                <a:ea typeface="AR P丸ゴシック体M" pitchFamily="50" charset="-128"/>
              </a:rPr>
              <a:t>支給額と財源</a:t>
            </a:r>
            <a:endParaRPr kumimoji="1" lang="ja-JP" altLang="en-US" sz="1050" dirty="0">
              <a:solidFill>
                <a:schemeClr val="bg1"/>
              </a:solidFill>
              <a:latin typeface="AR P丸ゴシック体M" pitchFamily="50" charset="-128"/>
              <a:ea typeface="AR P丸ゴシック体M" pitchFamily="50" charset="-128"/>
            </a:endParaRPr>
          </a:p>
        </p:txBody>
      </p:sp>
      <p:sp>
        <p:nvSpPr>
          <p:cNvPr id="20" name="正方形/長方形 19"/>
          <p:cNvSpPr/>
          <p:nvPr/>
        </p:nvSpPr>
        <p:spPr>
          <a:xfrm>
            <a:off x="1556792" y="5004049"/>
            <a:ext cx="25202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bg1"/>
                </a:solidFill>
                <a:latin typeface="AR P丸ゴシック体M" pitchFamily="50" charset="-128"/>
                <a:ea typeface="AR P丸ゴシック体M" pitchFamily="50" charset="-128"/>
              </a:rPr>
              <a:t>財源を確保しつつ、中学生以下月額</a:t>
            </a:r>
            <a:r>
              <a:rPr kumimoji="1" lang="en-US" altLang="ja-JP" sz="1050" dirty="0" smtClean="0">
                <a:solidFill>
                  <a:schemeClr val="bg1"/>
                </a:solidFill>
                <a:latin typeface="AR P丸ゴシック体M" pitchFamily="50" charset="-128"/>
                <a:ea typeface="AR P丸ゴシック体M" pitchFamily="50" charset="-128"/>
              </a:rPr>
              <a:t>13,000</a:t>
            </a:r>
            <a:r>
              <a:rPr kumimoji="1" lang="ja-JP" altLang="en-US" sz="1050" dirty="0" smtClean="0">
                <a:solidFill>
                  <a:schemeClr val="bg1"/>
                </a:solidFill>
                <a:latin typeface="AR P丸ゴシック体M" pitchFamily="50" charset="-128"/>
                <a:ea typeface="AR P丸ゴシック体M" pitchFamily="50" charset="-128"/>
              </a:rPr>
              <a:t>円から上積み。</a:t>
            </a:r>
            <a:endParaRPr kumimoji="1" lang="ja-JP" altLang="en-US" sz="1050" dirty="0">
              <a:solidFill>
                <a:schemeClr val="bg1"/>
              </a:solidFill>
              <a:latin typeface="AR P丸ゴシック体M" pitchFamily="50" charset="-128"/>
              <a:ea typeface="AR P丸ゴシック体M" pitchFamily="50" charset="-128"/>
            </a:endParaRPr>
          </a:p>
        </p:txBody>
      </p:sp>
      <p:sp>
        <p:nvSpPr>
          <p:cNvPr id="21" name="正方形/長方形 20"/>
          <p:cNvSpPr/>
          <p:nvPr/>
        </p:nvSpPr>
        <p:spPr>
          <a:xfrm>
            <a:off x="548680" y="5796136"/>
            <a:ext cx="3636404" cy="144016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角丸四角形 21"/>
          <p:cNvSpPr/>
          <p:nvPr/>
        </p:nvSpPr>
        <p:spPr>
          <a:xfrm>
            <a:off x="692696" y="6372200"/>
            <a:ext cx="792088" cy="288032"/>
          </a:xfrm>
          <a:prstGeom prst="roundRect">
            <a:avLst/>
          </a:prstGeom>
          <a:solidFill>
            <a:schemeClr val="tx1">
              <a:lumMod val="9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smtClean="0">
                <a:solidFill>
                  <a:schemeClr val="bg1"/>
                </a:solidFill>
                <a:latin typeface="AR P丸ゴシック体M" pitchFamily="50" charset="-128"/>
                <a:ea typeface="AR P丸ゴシック体M" pitchFamily="50" charset="-128"/>
              </a:rPr>
              <a:t>支給額</a:t>
            </a:r>
            <a:endParaRPr kumimoji="1" lang="ja-JP" altLang="en-US" sz="1050" dirty="0">
              <a:solidFill>
                <a:schemeClr val="bg1"/>
              </a:solidFill>
              <a:latin typeface="AR P丸ゴシック体M" pitchFamily="50" charset="-128"/>
              <a:ea typeface="AR P丸ゴシック体M" pitchFamily="50" charset="-128"/>
            </a:endParaRPr>
          </a:p>
        </p:txBody>
      </p:sp>
      <p:sp>
        <p:nvSpPr>
          <p:cNvPr id="23" name="角丸四角形 22"/>
          <p:cNvSpPr/>
          <p:nvPr/>
        </p:nvSpPr>
        <p:spPr>
          <a:xfrm>
            <a:off x="692696" y="6876256"/>
            <a:ext cx="792088" cy="288032"/>
          </a:xfrm>
          <a:prstGeom prst="roundRect">
            <a:avLst/>
          </a:prstGeom>
          <a:solidFill>
            <a:schemeClr val="tx1">
              <a:lumMod val="9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bg1"/>
                </a:solidFill>
                <a:latin typeface="AR P丸ゴシック体M" pitchFamily="50" charset="-128"/>
                <a:ea typeface="AR P丸ゴシック体M" pitchFamily="50" charset="-128"/>
              </a:rPr>
              <a:t>財源</a:t>
            </a:r>
            <a:endParaRPr kumimoji="1" lang="ja-JP" altLang="en-US" sz="1050" dirty="0">
              <a:solidFill>
                <a:schemeClr val="bg1"/>
              </a:solidFill>
              <a:latin typeface="AR P丸ゴシック体M" pitchFamily="50" charset="-128"/>
              <a:ea typeface="AR P丸ゴシック体M" pitchFamily="50" charset="-128"/>
            </a:endParaRPr>
          </a:p>
        </p:txBody>
      </p:sp>
      <p:sp>
        <p:nvSpPr>
          <p:cNvPr id="24" name="正方形/長方形 23"/>
          <p:cNvSpPr/>
          <p:nvPr/>
        </p:nvSpPr>
        <p:spPr>
          <a:xfrm>
            <a:off x="620688" y="5868144"/>
            <a:ext cx="1656184" cy="408045"/>
          </a:xfrm>
          <a:prstGeom prst="rect">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b="1" dirty="0" smtClean="0">
                <a:solidFill>
                  <a:schemeClr val="tx1"/>
                </a:solidFill>
                <a:latin typeface="AR P丸ゴシック体M" pitchFamily="50" charset="-128"/>
                <a:ea typeface="AR P丸ゴシック体M" pitchFamily="50" charset="-128"/>
              </a:rPr>
              <a:t>11</a:t>
            </a:r>
            <a:r>
              <a:rPr kumimoji="1" lang="ja-JP" altLang="en-US" sz="1400" b="1" dirty="0" smtClean="0">
                <a:solidFill>
                  <a:schemeClr val="tx1"/>
                </a:solidFill>
                <a:latin typeface="AR P丸ゴシック体M" pitchFamily="50" charset="-128"/>
                <a:ea typeface="AR P丸ゴシック体M" pitchFamily="50" charset="-128"/>
              </a:rPr>
              <a:t>年度の制度設計</a:t>
            </a:r>
            <a:endParaRPr kumimoji="1" lang="ja-JP" altLang="en-US" sz="1400" b="1" dirty="0">
              <a:solidFill>
                <a:schemeClr val="tx1"/>
              </a:solidFill>
              <a:latin typeface="AR P丸ゴシック体M" pitchFamily="50" charset="-128"/>
              <a:ea typeface="AR P丸ゴシック体M" pitchFamily="50" charset="-128"/>
            </a:endParaRPr>
          </a:p>
        </p:txBody>
      </p:sp>
      <p:sp>
        <p:nvSpPr>
          <p:cNvPr id="25" name="正方形/長方形 24"/>
          <p:cNvSpPr/>
          <p:nvPr/>
        </p:nvSpPr>
        <p:spPr>
          <a:xfrm>
            <a:off x="1484784" y="6300193"/>
            <a:ext cx="252028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smtClean="0">
                <a:solidFill>
                  <a:schemeClr val="bg1"/>
                </a:solidFill>
                <a:latin typeface="AR P丸ゴシック体M" pitchFamily="50" charset="-128"/>
                <a:ea typeface="AR P丸ゴシック体M" pitchFamily="50" charset="-128"/>
              </a:rPr>
              <a:t>3</a:t>
            </a:r>
            <a:r>
              <a:rPr kumimoji="1" lang="ja-JP" altLang="en-US" sz="1050" dirty="0" smtClean="0">
                <a:solidFill>
                  <a:schemeClr val="bg1"/>
                </a:solidFill>
                <a:latin typeface="AR P丸ゴシック体M" pitchFamily="50" charset="-128"/>
                <a:ea typeface="AR P丸ゴシック体M" pitchFamily="50" charset="-128"/>
              </a:rPr>
              <a:t>歳未満に限定し、月額</a:t>
            </a:r>
            <a:r>
              <a:rPr kumimoji="1" lang="en-US" altLang="ja-JP" sz="1050" dirty="0" smtClean="0">
                <a:solidFill>
                  <a:schemeClr val="bg1"/>
                </a:solidFill>
                <a:latin typeface="AR P丸ゴシック体M" pitchFamily="50" charset="-128"/>
                <a:ea typeface="AR P丸ゴシック体M" pitchFamily="50" charset="-128"/>
              </a:rPr>
              <a:t>20,000</a:t>
            </a:r>
            <a:r>
              <a:rPr kumimoji="1" lang="ja-JP" altLang="en-US" sz="1050" dirty="0" smtClean="0">
                <a:solidFill>
                  <a:schemeClr val="bg1"/>
                </a:solidFill>
                <a:latin typeface="AR P丸ゴシック体M" pitchFamily="50" charset="-128"/>
                <a:ea typeface="AR P丸ゴシック体M" pitchFamily="50" charset="-128"/>
              </a:rPr>
              <a:t>円に引き上げ。</a:t>
            </a:r>
            <a:r>
              <a:rPr kumimoji="1" lang="en-US" altLang="ja-JP" sz="1050" dirty="0" smtClean="0">
                <a:solidFill>
                  <a:schemeClr val="bg1"/>
                </a:solidFill>
                <a:latin typeface="AR P丸ゴシック体M" pitchFamily="50" charset="-128"/>
                <a:ea typeface="AR P丸ゴシック体M" pitchFamily="50" charset="-128"/>
              </a:rPr>
              <a:t>3</a:t>
            </a:r>
            <a:r>
              <a:rPr kumimoji="1" lang="ja-JP" altLang="en-US" sz="1050" dirty="0" smtClean="0">
                <a:solidFill>
                  <a:schemeClr val="bg1"/>
                </a:solidFill>
                <a:latin typeface="AR P丸ゴシック体M" pitchFamily="50" charset="-128"/>
                <a:ea typeface="AR P丸ゴシック体M" pitchFamily="50" charset="-128"/>
              </a:rPr>
              <a:t>歳～中学生は</a:t>
            </a:r>
            <a:r>
              <a:rPr kumimoji="1" lang="en-US" altLang="ja-JP" sz="1050" dirty="0" smtClean="0">
                <a:solidFill>
                  <a:schemeClr val="bg1"/>
                </a:solidFill>
                <a:latin typeface="AR P丸ゴシック体M" pitchFamily="50" charset="-128"/>
                <a:ea typeface="AR P丸ゴシック体M" pitchFamily="50" charset="-128"/>
              </a:rPr>
              <a:t>16,000</a:t>
            </a:r>
            <a:r>
              <a:rPr kumimoji="1" lang="ja-JP" altLang="en-US" sz="1050" dirty="0" smtClean="0">
                <a:solidFill>
                  <a:schemeClr val="bg1"/>
                </a:solidFill>
                <a:latin typeface="AR P丸ゴシック体M" pitchFamily="50" charset="-128"/>
                <a:ea typeface="AR P丸ゴシック体M" pitchFamily="50" charset="-128"/>
              </a:rPr>
              <a:t>円に据置き。</a:t>
            </a:r>
            <a:endParaRPr kumimoji="1" lang="ja-JP" altLang="en-US" sz="1050" dirty="0">
              <a:solidFill>
                <a:schemeClr val="bg1"/>
              </a:solidFill>
              <a:latin typeface="AR P丸ゴシック体M" pitchFamily="50" charset="-128"/>
              <a:ea typeface="AR P丸ゴシック体M" pitchFamily="50" charset="-128"/>
            </a:endParaRPr>
          </a:p>
        </p:txBody>
      </p:sp>
      <p:sp>
        <p:nvSpPr>
          <p:cNvPr id="26" name="正方形/長方形 25"/>
          <p:cNvSpPr/>
          <p:nvPr/>
        </p:nvSpPr>
        <p:spPr>
          <a:xfrm>
            <a:off x="1556792" y="6732240"/>
            <a:ext cx="244827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500"/>
              </a:lnSpc>
            </a:pPr>
            <a:r>
              <a:rPr kumimoji="1" lang="ja-JP" altLang="en-US" sz="1050" dirty="0" smtClean="0">
                <a:solidFill>
                  <a:schemeClr val="bg1"/>
                </a:solidFill>
                <a:latin typeface="AR P丸ゴシック体M" pitchFamily="50" charset="-128"/>
                <a:ea typeface="AR P丸ゴシック体M" pitchFamily="50" charset="-128"/>
              </a:rPr>
              <a:t>国費約</a:t>
            </a:r>
            <a:r>
              <a:rPr kumimoji="1" lang="en-US" altLang="ja-JP" sz="1050" dirty="0" smtClean="0">
                <a:solidFill>
                  <a:schemeClr val="bg1"/>
                </a:solidFill>
                <a:latin typeface="AR P丸ゴシック体M" pitchFamily="50" charset="-128"/>
                <a:ea typeface="AR P丸ゴシック体M" pitchFamily="50" charset="-128"/>
              </a:rPr>
              <a:t>2.2</a:t>
            </a:r>
            <a:r>
              <a:rPr kumimoji="1" lang="ja-JP" altLang="en-US" sz="1050" dirty="0" smtClean="0">
                <a:solidFill>
                  <a:schemeClr val="bg1"/>
                </a:solidFill>
                <a:latin typeface="AR P丸ゴシック体M" pitchFamily="50" charset="-128"/>
                <a:ea typeface="AR P丸ゴシック体M" pitchFamily="50" charset="-128"/>
              </a:rPr>
              <a:t>兆円は税制改正による各種控除の縮小や旧児童手当などから捻出</a:t>
            </a:r>
            <a:r>
              <a:rPr kumimoji="1" lang="ja-JP" altLang="en-US" sz="1050" dirty="0" smtClean="0"/>
              <a:t>。</a:t>
            </a:r>
            <a:endParaRPr kumimoji="1" lang="ja-JP" altLang="en-US" sz="1050" dirty="0"/>
          </a:p>
        </p:txBody>
      </p:sp>
      <p:sp>
        <p:nvSpPr>
          <p:cNvPr id="35" name="角丸四角形 34"/>
          <p:cNvSpPr/>
          <p:nvPr/>
        </p:nvSpPr>
        <p:spPr>
          <a:xfrm>
            <a:off x="4293096" y="1187624"/>
            <a:ext cx="2376264" cy="2376264"/>
          </a:xfrm>
          <a:prstGeom prst="roundRect">
            <a:avLst/>
          </a:prstGeom>
          <a:solidFill>
            <a:schemeClr val="tx1">
              <a:lumMod val="9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solidFill>
                  <a:schemeClr val="bg1"/>
                </a:solidFill>
                <a:latin typeface="ＭＳ Ｐ明朝" pitchFamily="18" charset="-128"/>
                <a:ea typeface="ＭＳ Ｐ明朝" pitchFamily="18" charset="-128"/>
              </a:rPr>
              <a:t>09</a:t>
            </a:r>
            <a:r>
              <a:rPr kumimoji="1" lang="ja-JP" altLang="en-US" sz="1200" dirty="0" smtClean="0">
                <a:solidFill>
                  <a:schemeClr val="bg1"/>
                </a:solidFill>
                <a:latin typeface="ＭＳ Ｐ明朝" pitchFamily="18" charset="-128"/>
                <a:ea typeface="ＭＳ Ｐ明朝" pitchFamily="18" charset="-128"/>
              </a:rPr>
              <a:t>年衆議院選マニフェスト</a:t>
            </a:r>
            <a:endParaRPr kumimoji="1" lang="en-US" altLang="ja-JP" sz="1200" dirty="0" smtClean="0">
              <a:solidFill>
                <a:schemeClr val="bg1"/>
              </a:solidFill>
              <a:latin typeface="ＭＳ Ｐ明朝" pitchFamily="18" charset="-128"/>
              <a:ea typeface="ＭＳ Ｐ明朝" pitchFamily="18" charset="-128"/>
            </a:endParaRPr>
          </a:p>
          <a:p>
            <a:r>
              <a:rPr lang="ja-JP" altLang="en-US" sz="1050" dirty="0" smtClean="0">
                <a:solidFill>
                  <a:schemeClr val="bg1"/>
                </a:solidFill>
                <a:latin typeface="ＭＳ Ｐ明朝" pitchFamily="18" charset="-128"/>
                <a:ea typeface="ＭＳ Ｐ明朝" pitchFamily="18" charset="-128"/>
              </a:rPr>
              <a:t>無駄遣いの削減や予算の組み換えで</a:t>
            </a:r>
            <a:r>
              <a:rPr lang="en-US" altLang="ja-JP" sz="1050" dirty="0" smtClean="0">
                <a:solidFill>
                  <a:schemeClr val="bg1"/>
                </a:solidFill>
                <a:latin typeface="ＭＳ Ｐ明朝" pitchFamily="18" charset="-128"/>
                <a:ea typeface="ＭＳ Ｐ明朝" pitchFamily="18" charset="-128"/>
              </a:rPr>
              <a:t>13</a:t>
            </a:r>
            <a:r>
              <a:rPr lang="ja-JP" altLang="en-US" sz="1050" dirty="0" smtClean="0">
                <a:solidFill>
                  <a:schemeClr val="bg1"/>
                </a:solidFill>
                <a:latin typeface="ＭＳ Ｐ明朝" pitchFamily="18" charset="-128"/>
                <a:ea typeface="ＭＳ Ｐ明朝" pitchFamily="18" charset="-128"/>
              </a:rPr>
              <a:t>年度に</a:t>
            </a:r>
            <a:r>
              <a:rPr lang="en-US" altLang="ja-JP" sz="1050" dirty="0" smtClean="0">
                <a:solidFill>
                  <a:schemeClr val="bg1"/>
                </a:solidFill>
                <a:latin typeface="ＭＳ Ｐ明朝" pitchFamily="18" charset="-128"/>
                <a:ea typeface="ＭＳ Ｐ明朝" pitchFamily="18" charset="-128"/>
              </a:rPr>
              <a:t>16.8</a:t>
            </a:r>
            <a:r>
              <a:rPr lang="ja-JP" altLang="en-US" sz="1050" dirty="0" smtClean="0">
                <a:solidFill>
                  <a:schemeClr val="bg1"/>
                </a:solidFill>
                <a:latin typeface="ＭＳ Ｐ明朝" pitchFamily="18" charset="-128"/>
                <a:ea typeface="ＭＳ Ｐ明朝" pitchFamily="18" charset="-128"/>
              </a:rPr>
              <a:t>兆円の財源を生み出す方針を掲げ、子ども手当、高速道路の無料化、ガソリン税の暫定税率廃止などを掲げた。</a:t>
            </a:r>
            <a:endParaRPr lang="en-US" altLang="ja-JP" sz="1050" dirty="0" smtClean="0">
              <a:solidFill>
                <a:schemeClr val="bg1"/>
              </a:solidFill>
              <a:latin typeface="ＭＳ Ｐ明朝" pitchFamily="18" charset="-128"/>
              <a:ea typeface="ＭＳ Ｐ明朝" pitchFamily="18" charset="-128"/>
            </a:endParaRPr>
          </a:p>
          <a:p>
            <a:endParaRPr kumimoji="1" lang="en-US" altLang="ja-JP" sz="1050" dirty="0" smtClean="0">
              <a:solidFill>
                <a:schemeClr val="bg1"/>
              </a:solidFill>
              <a:latin typeface="ＭＳ Ｐ明朝" pitchFamily="18" charset="-128"/>
              <a:ea typeface="ＭＳ Ｐ明朝" pitchFamily="18" charset="-128"/>
            </a:endParaRPr>
          </a:p>
          <a:p>
            <a:r>
              <a:rPr lang="ja-JP" altLang="en-US" sz="1050" dirty="0" smtClean="0">
                <a:solidFill>
                  <a:schemeClr val="bg1"/>
                </a:solidFill>
                <a:latin typeface="ＭＳ Ｐ明朝" pitchFamily="18" charset="-128"/>
                <a:ea typeface="ＭＳ Ｐ明朝" pitchFamily="18" charset="-128"/>
              </a:rPr>
              <a:t>●</a:t>
            </a:r>
            <a:r>
              <a:rPr lang="ja-JP" altLang="ja-JP" sz="1050" dirty="0" smtClean="0">
                <a:solidFill>
                  <a:schemeClr val="bg1"/>
                </a:solidFill>
                <a:latin typeface="ＭＳ Ｐ明朝" pitchFamily="18" charset="-128"/>
                <a:ea typeface="ＭＳ Ｐ明朝" pitchFamily="18" charset="-128"/>
              </a:rPr>
              <a:t>当時のマニュフェスト検討準備委員会－直嶋正行、長妻昭、蓮法、福山哲郎</a:t>
            </a:r>
            <a:r>
              <a:rPr lang="ja-JP" altLang="en-US" sz="1050" dirty="0" smtClean="0">
                <a:solidFill>
                  <a:schemeClr val="bg1"/>
                </a:solidFill>
                <a:latin typeface="ＭＳ Ｐ明朝" pitchFamily="18" charset="-128"/>
                <a:ea typeface="ＭＳ Ｐ明朝" pitchFamily="18" charset="-128"/>
              </a:rPr>
              <a:t>。</a:t>
            </a:r>
            <a:r>
              <a:rPr lang="en-US" altLang="ja-JP" sz="1050" dirty="0" smtClean="0">
                <a:solidFill>
                  <a:schemeClr val="bg1"/>
                </a:solidFill>
                <a:latin typeface="ＭＳ Ｐ明朝" pitchFamily="18" charset="-128"/>
                <a:ea typeface="ＭＳ Ｐ明朝" pitchFamily="18" charset="-128"/>
              </a:rPr>
              <a:t/>
            </a:r>
            <a:br>
              <a:rPr lang="en-US" altLang="ja-JP" sz="1050" dirty="0" smtClean="0">
                <a:solidFill>
                  <a:schemeClr val="bg1"/>
                </a:solidFill>
                <a:latin typeface="ＭＳ Ｐ明朝" pitchFamily="18" charset="-128"/>
                <a:ea typeface="ＭＳ Ｐ明朝" pitchFamily="18" charset="-128"/>
              </a:rPr>
            </a:br>
            <a:r>
              <a:rPr lang="ja-JP" altLang="en-US" sz="1050" dirty="0" smtClean="0">
                <a:solidFill>
                  <a:schemeClr val="bg1"/>
                </a:solidFill>
                <a:latin typeface="ＭＳ Ｐ明朝" pitchFamily="18" charset="-128"/>
                <a:ea typeface="ＭＳ Ｐ明朝" pitchFamily="18" charset="-128"/>
              </a:rPr>
              <a:t>●</a:t>
            </a:r>
            <a:r>
              <a:rPr lang="ja-JP" altLang="ja-JP" sz="1050" dirty="0" smtClean="0">
                <a:solidFill>
                  <a:schemeClr val="bg1"/>
                </a:solidFill>
                <a:latin typeface="ＭＳ Ｐ明朝" pitchFamily="18" charset="-128"/>
                <a:ea typeface="ＭＳ Ｐ明朝" pitchFamily="18" charset="-128"/>
              </a:rPr>
              <a:t>任期半分に満たない段階で白旗をあげる政治責任</a:t>
            </a:r>
            <a:r>
              <a:rPr lang="en-US" altLang="ja-JP" sz="1050" dirty="0" smtClean="0">
                <a:solidFill>
                  <a:schemeClr val="bg1"/>
                </a:solidFill>
                <a:latin typeface="ＭＳ Ｐ明朝" pitchFamily="18" charset="-128"/>
                <a:ea typeface="ＭＳ Ｐ明朝" pitchFamily="18" charset="-128"/>
              </a:rPr>
              <a:t/>
            </a:r>
            <a:br>
              <a:rPr lang="en-US" altLang="ja-JP" sz="1050" dirty="0" smtClean="0">
                <a:solidFill>
                  <a:schemeClr val="bg1"/>
                </a:solidFill>
                <a:latin typeface="ＭＳ Ｐ明朝" pitchFamily="18" charset="-128"/>
                <a:ea typeface="ＭＳ Ｐ明朝" pitchFamily="18" charset="-128"/>
              </a:rPr>
            </a:br>
            <a:r>
              <a:rPr lang="en-US" altLang="ja-JP" sz="800" dirty="0" smtClean="0">
                <a:solidFill>
                  <a:schemeClr val="bg1"/>
                </a:solidFill>
                <a:latin typeface="ＭＳ Ｐ明朝" pitchFamily="18" charset="-128"/>
                <a:ea typeface="ＭＳ Ｐ明朝" pitchFamily="18" charset="-128"/>
              </a:rPr>
              <a:t>(</a:t>
            </a:r>
            <a:r>
              <a:rPr lang="ja-JP" altLang="ja-JP" sz="800" dirty="0" smtClean="0">
                <a:solidFill>
                  <a:schemeClr val="bg1"/>
                </a:solidFill>
                <a:latin typeface="ＭＳ Ｐ明朝" pitchFamily="18" charset="-128"/>
                <a:ea typeface="ＭＳ Ｐ明朝" pitchFamily="18" charset="-128"/>
              </a:rPr>
              <a:t>「朝日」</a:t>
            </a:r>
            <a:r>
              <a:rPr lang="en-US" altLang="ja-JP" sz="800" dirty="0" smtClean="0">
                <a:solidFill>
                  <a:schemeClr val="bg1"/>
                </a:solidFill>
                <a:latin typeface="ＭＳ Ｐ明朝" pitchFamily="18" charset="-128"/>
                <a:ea typeface="ＭＳ Ｐ明朝" pitchFamily="18" charset="-128"/>
              </a:rPr>
              <a:t>11.1.14</a:t>
            </a:r>
            <a:r>
              <a:rPr lang="ja-JP" altLang="ja-JP" sz="800" dirty="0" smtClean="0">
                <a:solidFill>
                  <a:schemeClr val="bg1"/>
                </a:solidFill>
                <a:latin typeface="ＭＳ Ｐ明朝" pitchFamily="18" charset="-128"/>
                <a:ea typeface="ＭＳ Ｐ明朝" pitchFamily="18" charset="-128"/>
              </a:rPr>
              <a:t>　政策ウォッチ、松田京平）</a:t>
            </a:r>
            <a:endParaRPr kumimoji="1" lang="ja-JP" altLang="en-US" sz="1050" dirty="0">
              <a:solidFill>
                <a:schemeClr val="bg1"/>
              </a:solidFill>
              <a:latin typeface="ＭＳ Ｐ明朝" pitchFamily="18" charset="-128"/>
              <a:ea typeface="ＭＳ Ｐ明朝" pitchFamily="18" charset="-128"/>
            </a:endParaRPr>
          </a:p>
        </p:txBody>
      </p:sp>
      <p:sp>
        <p:nvSpPr>
          <p:cNvPr id="34" name="正方形/長方形 33"/>
          <p:cNvSpPr/>
          <p:nvPr/>
        </p:nvSpPr>
        <p:spPr>
          <a:xfrm>
            <a:off x="4437112" y="3707904"/>
            <a:ext cx="2160240" cy="576064"/>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smtClean="0">
                <a:solidFill>
                  <a:schemeClr val="tx1"/>
                </a:solidFill>
                <a:latin typeface="ＭＳ Ｐ明朝" pitchFamily="18" charset="-128"/>
                <a:ea typeface="ＭＳ Ｐ明朝" pitchFamily="18" charset="-128"/>
              </a:rPr>
              <a:t>・事業仕分けで最大</a:t>
            </a:r>
            <a:r>
              <a:rPr lang="en-US" altLang="ja-JP" sz="1050" dirty="0" smtClean="0">
                <a:solidFill>
                  <a:schemeClr val="tx1"/>
                </a:solidFill>
                <a:latin typeface="ＭＳ Ｐ明朝" pitchFamily="18" charset="-128"/>
                <a:ea typeface="ＭＳ Ｐ明朝" pitchFamily="18" charset="-128"/>
              </a:rPr>
              <a:t>1.5</a:t>
            </a:r>
            <a:r>
              <a:rPr lang="ja-JP" altLang="en-US" sz="1050" dirty="0" smtClean="0">
                <a:solidFill>
                  <a:schemeClr val="tx1"/>
                </a:solidFill>
                <a:latin typeface="ＭＳ Ｐ明朝" pitchFamily="18" charset="-128"/>
                <a:ea typeface="ＭＳ Ｐ明朝" pitchFamily="18" charset="-128"/>
              </a:rPr>
              <a:t>兆円の予算削減が可能となった。</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・国庫返納可能な埋蔵金は</a:t>
            </a:r>
            <a:r>
              <a:rPr lang="en-US" altLang="ja-JP" sz="1050" dirty="0" smtClean="0">
                <a:solidFill>
                  <a:schemeClr val="tx1"/>
                </a:solidFill>
                <a:latin typeface="ＭＳ Ｐ明朝" pitchFamily="18" charset="-128"/>
                <a:ea typeface="ＭＳ Ｐ明朝" pitchFamily="18" charset="-128"/>
              </a:rPr>
              <a:t>3</a:t>
            </a:r>
            <a:r>
              <a:rPr lang="ja-JP" altLang="en-US" sz="1050" dirty="0" smtClean="0">
                <a:solidFill>
                  <a:schemeClr val="tx1"/>
                </a:solidFill>
                <a:latin typeface="ＭＳ Ｐ明朝" pitchFamily="18" charset="-128"/>
                <a:ea typeface="ＭＳ Ｐ明朝" pitchFamily="18" charset="-128"/>
              </a:rPr>
              <a:t>兆</a:t>
            </a:r>
            <a:r>
              <a:rPr lang="ja-JP" altLang="en-US" sz="1050" dirty="0" smtClean="0">
                <a:solidFill>
                  <a:schemeClr val="bg1"/>
                </a:solidFill>
                <a:latin typeface="ＭＳ Ｐ明朝" pitchFamily="18" charset="-128"/>
                <a:ea typeface="ＭＳ Ｐ明朝" pitchFamily="18" charset="-128"/>
              </a:rPr>
              <a:t>円</a:t>
            </a:r>
            <a:r>
              <a:rPr lang="ja-JP" altLang="en-US" sz="1050" dirty="0" smtClean="0">
                <a:solidFill>
                  <a:schemeClr val="bg1"/>
                </a:solidFill>
              </a:rPr>
              <a:t>。</a:t>
            </a:r>
            <a:endParaRPr kumimoji="1" lang="ja-JP" altLang="en-US" sz="1050" dirty="0"/>
          </a:p>
        </p:txBody>
      </p:sp>
      <p:sp>
        <p:nvSpPr>
          <p:cNvPr id="36" name="正方形/長方形 35"/>
          <p:cNvSpPr/>
          <p:nvPr/>
        </p:nvSpPr>
        <p:spPr>
          <a:xfrm>
            <a:off x="4437112" y="4355976"/>
            <a:ext cx="2160240" cy="4464496"/>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smtClean="0">
                <a:solidFill>
                  <a:schemeClr val="tx1"/>
                </a:solidFill>
                <a:latin typeface="ＭＳ Ｐ明朝" pitchFamily="18" charset="-128"/>
                <a:ea typeface="ＭＳ Ｐ明朝" pitchFamily="18" charset="-128"/>
              </a:rPr>
              <a:t>子ども手当ては</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１．少子化対策として有効でない。</a:t>
            </a:r>
            <a:endParaRPr lang="en-US" altLang="ja-JP" sz="1050" dirty="0" smtClean="0">
              <a:solidFill>
                <a:schemeClr val="tx1"/>
              </a:solidFill>
              <a:latin typeface="ＭＳ Ｐ明朝" pitchFamily="18" charset="-128"/>
              <a:ea typeface="ＭＳ Ｐ明朝" pitchFamily="18" charset="-128"/>
            </a:endParaRPr>
          </a:p>
          <a:p>
            <a:r>
              <a:rPr lang="ja-JP" altLang="en-US" sz="900" dirty="0" smtClean="0">
                <a:solidFill>
                  <a:schemeClr val="tx1"/>
                </a:solidFill>
                <a:latin typeface="ＭＳ Ｐ明朝" pitchFamily="18" charset="-128"/>
                <a:ea typeface="ＭＳ Ｐ明朝" pitchFamily="18" charset="-128"/>
              </a:rPr>
              <a:t>・出生率押し上げの効果は明確でない。むしろ出産・育児抑制より非婚化・晩婚化の要因が強い。</a:t>
            </a:r>
            <a:endParaRPr lang="en-US" altLang="ja-JP" sz="900" dirty="0" smtClean="0">
              <a:solidFill>
                <a:schemeClr val="tx1"/>
              </a:solidFill>
              <a:latin typeface="ＭＳ Ｐ明朝" pitchFamily="18" charset="-128"/>
              <a:ea typeface="ＭＳ Ｐ明朝" pitchFamily="18" charset="-128"/>
            </a:endParaRPr>
          </a:p>
          <a:p>
            <a:r>
              <a:rPr lang="ja-JP" altLang="en-US" sz="900" dirty="0" smtClean="0">
                <a:solidFill>
                  <a:schemeClr val="tx1"/>
                </a:solidFill>
                <a:latin typeface="ＭＳ Ｐ明朝" pitchFamily="18" charset="-128"/>
                <a:ea typeface="ＭＳ Ｐ明朝" pitchFamily="18" charset="-128"/>
              </a:rPr>
              <a:t>・若者の就業機会を拡充し、経済的な不安を払しょくすることが重要。</a:t>
            </a:r>
            <a:endParaRPr lang="en-US" altLang="ja-JP" sz="900" dirty="0" smtClean="0">
              <a:solidFill>
                <a:schemeClr val="tx1"/>
              </a:solidFill>
              <a:latin typeface="ＭＳ Ｐ明朝" pitchFamily="18" charset="-128"/>
              <a:ea typeface="ＭＳ Ｐ明朝" pitchFamily="18" charset="-128"/>
            </a:endParaRPr>
          </a:p>
          <a:p>
            <a:endParaRPr lang="en-US" altLang="ja-JP" sz="90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２．景気刺激効果の期待はおかしい。</a:t>
            </a:r>
            <a:endParaRPr lang="en-US" altLang="ja-JP" sz="1050" dirty="0" smtClean="0">
              <a:solidFill>
                <a:schemeClr val="tx1"/>
              </a:solidFill>
              <a:latin typeface="ＭＳ Ｐ明朝" pitchFamily="18" charset="-128"/>
              <a:ea typeface="ＭＳ Ｐ明朝" pitchFamily="18" charset="-128"/>
            </a:endParaRPr>
          </a:p>
          <a:p>
            <a:r>
              <a:rPr lang="ja-JP" altLang="en-US" sz="900" dirty="0" smtClean="0">
                <a:solidFill>
                  <a:schemeClr val="tx1"/>
                </a:solidFill>
                <a:latin typeface="ＭＳ Ｐ明朝" pitchFamily="18" charset="-128"/>
                <a:ea typeface="ＭＳ Ｐ明朝" pitchFamily="18" charset="-128"/>
              </a:rPr>
              <a:t>・消費の増加は限定的である。</a:t>
            </a:r>
            <a:endParaRPr lang="en-US" altLang="ja-JP" sz="900" dirty="0" smtClean="0">
              <a:solidFill>
                <a:schemeClr val="tx1"/>
              </a:solidFill>
              <a:latin typeface="ＭＳ Ｐ明朝" pitchFamily="18" charset="-128"/>
              <a:ea typeface="ＭＳ Ｐ明朝" pitchFamily="18" charset="-128"/>
            </a:endParaRPr>
          </a:p>
          <a:p>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３．所得制限をつけるべきではない。</a:t>
            </a:r>
            <a:endParaRPr lang="en-US" altLang="ja-JP" sz="1050" dirty="0" smtClean="0">
              <a:solidFill>
                <a:schemeClr val="tx1"/>
              </a:solidFill>
              <a:latin typeface="ＭＳ Ｐ明朝" pitchFamily="18" charset="-128"/>
              <a:ea typeface="ＭＳ Ｐ明朝" pitchFamily="18" charset="-128"/>
            </a:endParaRPr>
          </a:p>
          <a:p>
            <a:r>
              <a:rPr lang="ja-JP" altLang="en-US" sz="900" dirty="0" smtClean="0">
                <a:solidFill>
                  <a:schemeClr val="tx1"/>
                </a:solidFill>
                <a:latin typeface="ＭＳ Ｐ明朝" pitchFamily="18" charset="-128"/>
                <a:ea typeface="ＭＳ Ｐ明朝" pitchFamily="18" charset="-128"/>
              </a:rPr>
              <a:t>・あくまでも子どもに対する支援。次代を担う子どもを産み、育てる親の「貢献」。</a:t>
            </a:r>
            <a:endParaRPr lang="en-US" altLang="ja-JP" sz="900" dirty="0" smtClean="0">
              <a:solidFill>
                <a:schemeClr val="tx1"/>
              </a:solidFill>
              <a:latin typeface="ＭＳ Ｐ明朝" pitchFamily="18" charset="-128"/>
              <a:ea typeface="ＭＳ Ｐ明朝" pitchFamily="18" charset="-128"/>
            </a:endParaRPr>
          </a:p>
          <a:p>
            <a:r>
              <a:rPr lang="ja-JP" altLang="en-US" sz="900" dirty="0" smtClean="0">
                <a:solidFill>
                  <a:schemeClr val="tx1"/>
                </a:solidFill>
                <a:latin typeface="ＭＳ Ｐ明朝" pitchFamily="18" charset="-128"/>
                <a:ea typeface="ＭＳ Ｐ明朝" pitchFamily="18" charset="-128"/>
              </a:rPr>
              <a:t>・義務教育は親の所得とは無関係に無償である。</a:t>
            </a:r>
            <a:endParaRPr lang="en-US" altLang="ja-JP" sz="900" dirty="0" smtClean="0">
              <a:solidFill>
                <a:schemeClr val="tx1"/>
              </a:solidFill>
              <a:latin typeface="ＭＳ Ｐ明朝" pitchFamily="18" charset="-128"/>
              <a:ea typeface="ＭＳ Ｐ明朝" pitchFamily="18" charset="-128"/>
            </a:endParaRPr>
          </a:p>
          <a:p>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４．問題は「子どもの貧困」という深刻な現実にある</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子ども手当で解決しない。日本の「子どもの貧困」は不利な社会経済環境に置かれている世帯（母子世帯など）で集中的にしかも深刻な形で発生している。一般的な子育て支援より、はるかに緊急度が高い。</a:t>
            </a:r>
            <a:endParaRPr lang="en-US" altLang="ja-JP" sz="1050" dirty="0" smtClean="0">
              <a:solidFill>
                <a:schemeClr val="tx1"/>
              </a:solidFill>
              <a:latin typeface="ＭＳ Ｐ明朝" pitchFamily="18" charset="-128"/>
              <a:ea typeface="ＭＳ Ｐ明朝" pitchFamily="18" charset="-128"/>
            </a:endParaRPr>
          </a:p>
          <a:p>
            <a:endParaRPr lang="en-US" altLang="ja-JP" sz="1050" dirty="0" smtClean="0">
              <a:solidFill>
                <a:schemeClr val="bg1"/>
              </a:solidFill>
              <a:latin typeface="ＭＳ Ｐ明朝" pitchFamily="18" charset="-128"/>
              <a:ea typeface="ＭＳ Ｐ明朝" pitchFamily="18" charset="-128"/>
            </a:endParaRPr>
          </a:p>
          <a:p>
            <a:r>
              <a:rPr lang="ja-JP" altLang="en-US" sz="800" dirty="0" smtClean="0">
                <a:solidFill>
                  <a:schemeClr val="tx1"/>
                </a:solidFill>
                <a:latin typeface="ＭＳ Ｐ明朝" pitchFamily="18" charset="-128"/>
                <a:ea typeface="ＭＳ Ｐ明朝" pitchFamily="18" charset="-128"/>
              </a:rPr>
              <a:t>小塩隆士一橋大教授（「経済教室」</a:t>
            </a:r>
            <a:r>
              <a:rPr lang="en-US" altLang="ja-JP" sz="800" dirty="0" smtClean="0">
                <a:solidFill>
                  <a:schemeClr val="tx1"/>
                </a:solidFill>
                <a:latin typeface="ＭＳ Ｐ明朝" pitchFamily="18" charset="-128"/>
                <a:ea typeface="ＭＳ Ｐ明朝" pitchFamily="18" charset="-128"/>
              </a:rPr>
              <a:t>111.1.19</a:t>
            </a:r>
            <a:r>
              <a:rPr lang="ja-JP" altLang="en-US" sz="800" dirty="0" smtClean="0">
                <a:solidFill>
                  <a:schemeClr val="tx1"/>
                </a:solidFill>
                <a:latin typeface="ＭＳ Ｐ明朝" pitchFamily="18" charset="-128"/>
                <a:ea typeface="ＭＳ Ｐ明朝" pitchFamily="18" charset="-128"/>
              </a:rPr>
              <a:t>）</a:t>
            </a:r>
            <a:endParaRPr lang="ja-JP" altLang="en-US" sz="800" dirty="0">
              <a:solidFill>
                <a:schemeClr val="tx1"/>
              </a:solidFill>
              <a:latin typeface="ＭＳ Ｐ明朝" pitchFamily="18" charset="-128"/>
              <a:ea typeface="ＭＳ Ｐ明朝" pitchFamily="18" charset="-128"/>
            </a:endParaRPr>
          </a:p>
        </p:txBody>
      </p:sp>
      <p:sp>
        <p:nvSpPr>
          <p:cNvPr id="29" name="正方形/長方形 28"/>
          <p:cNvSpPr/>
          <p:nvPr/>
        </p:nvSpPr>
        <p:spPr>
          <a:xfrm>
            <a:off x="548680" y="7452320"/>
            <a:ext cx="3600400" cy="144016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bg1"/>
              </a:solidFill>
            </a:endParaRPr>
          </a:p>
        </p:txBody>
      </p:sp>
      <p:sp>
        <p:nvSpPr>
          <p:cNvPr id="30" name="正方形/長方形 29"/>
          <p:cNvSpPr/>
          <p:nvPr/>
        </p:nvSpPr>
        <p:spPr>
          <a:xfrm>
            <a:off x="620688" y="7524328"/>
            <a:ext cx="2808312" cy="504056"/>
          </a:xfrm>
          <a:prstGeom prst="rect">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400" dirty="0" smtClean="0">
              <a:latin typeface="AR P丸ゴシック体M" pitchFamily="50" charset="-128"/>
              <a:ea typeface="AR P丸ゴシック体M" pitchFamily="50" charset="-128"/>
            </a:endParaRPr>
          </a:p>
          <a:p>
            <a:r>
              <a:rPr lang="en-US" altLang="ja-JP" sz="1400" b="1" dirty="0" smtClean="0">
                <a:latin typeface="AR P丸ゴシック体M" pitchFamily="50" charset="-128"/>
                <a:ea typeface="AR P丸ゴシック体M" pitchFamily="50" charset="-128"/>
              </a:rPr>
              <a:t>11</a:t>
            </a:r>
            <a:r>
              <a:rPr lang="ja-JP" altLang="en-US" sz="1400" b="1" dirty="0" smtClean="0">
                <a:latin typeface="AR P丸ゴシック体M" pitchFamily="50" charset="-128"/>
                <a:ea typeface="AR P丸ゴシック体M" pitchFamily="50" charset="-128"/>
              </a:rPr>
              <a:t>年度第</a:t>
            </a:r>
            <a:r>
              <a:rPr lang="en-US" altLang="ja-JP" sz="1400" b="1" dirty="0" smtClean="0">
                <a:latin typeface="AR P丸ゴシック体M" pitchFamily="50" charset="-128"/>
                <a:ea typeface="AR P丸ゴシック体M" pitchFamily="50" charset="-128"/>
              </a:rPr>
              <a:t>1</a:t>
            </a:r>
            <a:r>
              <a:rPr lang="ja-JP" altLang="en-US" sz="1400" b="1" dirty="0" smtClean="0">
                <a:latin typeface="AR P丸ゴシック体M" pitchFamily="50" charset="-128"/>
                <a:ea typeface="AR P丸ゴシック体M" pitchFamily="50" charset="-128"/>
              </a:rPr>
              <a:t>次補正予算にともなう</a:t>
            </a:r>
            <a:endParaRPr lang="en-US" altLang="ja-JP" sz="1400" b="1" dirty="0" smtClean="0">
              <a:latin typeface="AR P丸ゴシック体M" pitchFamily="50" charset="-128"/>
              <a:ea typeface="AR P丸ゴシック体M" pitchFamily="50" charset="-128"/>
            </a:endParaRPr>
          </a:p>
          <a:p>
            <a:r>
              <a:rPr lang="ja-JP" altLang="en-US" sz="1400" b="1" dirty="0" smtClean="0">
                <a:latin typeface="AR P丸ゴシック体M" pitchFamily="50" charset="-128"/>
                <a:ea typeface="AR P丸ゴシック体M" pitchFamily="50" charset="-128"/>
              </a:rPr>
              <a:t>民・自公の合意</a:t>
            </a:r>
            <a:r>
              <a:rPr lang="ja-JP" altLang="en-US" sz="1050" dirty="0" smtClean="0">
                <a:latin typeface="AR P丸ゴシック体M" pitchFamily="50" charset="-128"/>
                <a:ea typeface="AR P丸ゴシック体M" pitchFamily="50" charset="-128"/>
              </a:rPr>
              <a:t>（</a:t>
            </a:r>
            <a:r>
              <a:rPr lang="en-US" altLang="ja-JP" sz="1050" dirty="0" smtClean="0">
                <a:latin typeface="AR P丸ゴシック体M" pitchFamily="50" charset="-128"/>
                <a:ea typeface="AR P丸ゴシック体M" pitchFamily="50" charset="-128"/>
              </a:rPr>
              <a:t>5.2</a:t>
            </a:r>
            <a:r>
              <a:rPr lang="ja-JP" altLang="en-US" sz="1050" dirty="0" smtClean="0">
                <a:latin typeface="AR P丸ゴシック体M" pitchFamily="50" charset="-128"/>
                <a:ea typeface="AR P丸ゴシック体M" pitchFamily="50" charset="-128"/>
              </a:rPr>
              <a:t>成立</a:t>
            </a:r>
            <a:r>
              <a:rPr lang="en-US" altLang="ja-JP" sz="1050" dirty="0" smtClean="0">
                <a:latin typeface="AR P丸ゴシック体M" pitchFamily="50" charset="-128"/>
                <a:ea typeface="AR P丸ゴシック体M" pitchFamily="50" charset="-128"/>
              </a:rPr>
              <a:t>)</a:t>
            </a:r>
          </a:p>
          <a:p>
            <a:pPr algn="ctr"/>
            <a:endParaRPr kumimoji="1" lang="ja-JP" altLang="en-US" dirty="0"/>
          </a:p>
        </p:txBody>
      </p:sp>
      <p:sp>
        <p:nvSpPr>
          <p:cNvPr id="31" name="角丸四角形 30"/>
          <p:cNvSpPr/>
          <p:nvPr/>
        </p:nvSpPr>
        <p:spPr>
          <a:xfrm>
            <a:off x="692696" y="8100392"/>
            <a:ext cx="1152128" cy="648072"/>
          </a:xfrm>
          <a:prstGeom prst="roundRect">
            <a:avLst/>
          </a:prstGeom>
          <a:solidFill>
            <a:schemeClr val="tx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bg1"/>
                </a:solidFill>
                <a:latin typeface="AR P丸ゴシック体M" pitchFamily="50" charset="-128"/>
                <a:ea typeface="AR P丸ゴシック体M" pitchFamily="50" charset="-128"/>
              </a:rPr>
              <a:t>「子ども手当」はマニフェストの目玉だった。</a:t>
            </a:r>
            <a:endParaRPr kumimoji="1" lang="ja-JP" altLang="en-US" sz="1050" dirty="0">
              <a:solidFill>
                <a:schemeClr val="bg1"/>
              </a:solidFill>
              <a:latin typeface="AR P丸ゴシック体M" pitchFamily="50" charset="-128"/>
              <a:ea typeface="AR P丸ゴシック体M" pitchFamily="50" charset="-128"/>
            </a:endParaRPr>
          </a:p>
        </p:txBody>
      </p:sp>
      <p:sp>
        <p:nvSpPr>
          <p:cNvPr id="32" name="角丸四角形 31"/>
          <p:cNvSpPr/>
          <p:nvPr/>
        </p:nvSpPr>
        <p:spPr>
          <a:xfrm>
            <a:off x="2492896" y="8100392"/>
            <a:ext cx="1296144" cy="648072"/>
          </a:xfrm>
          <a:prstGeom prst="roundRect">
            <a:avLst/>
          </a:prstGeom>
          <a:solidFill>
            <a:schemeClr val="tx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smtClean="0">
                <a:solidFill>
                  <a:schemeClr val="bg1"/>
                </a:solidFill>
                <a:latin typeface="AR P丸ゴシック体M" pitchFamily="50" charset="-128"/>
                <a:ea typeface="AR P丸ゴシック体M" pitchFamily="50" charset="-128"/>
              </a:rPr>
              <a:t>子ども手当、高速道路料金割引の見直し。</a:t>
            </a:r>
            <a:endParaRPr kumimoji="1" lang="ja-JP" altLang="en-US" sz="1050" dirty="0">
              <a:solidFill>
                <a:schemeClr val="bg1"/>
              </a:solidFill>
            </a:endParaRPr>
          </a:p>
        </p:txBody>
      </p:sp>
      <p:sp>
        <p:nvSpPr>
          <p:cNvPr id="33" name="右矢印 32"/>
          <p:cNvSpPr/>
          <p:nvPr/>
        </p:nvSpPr>
        <p:spPr>
          <a:xfrm>
            <a:off x="1988840" y="8316416"/>
            <a:ext cx="360040" cy="216024"/>
          </a:xfrm>
          <a:prstGeom prst="rightArrow">
            <a:avLst/>
          </a:prstGeom>
          <a:solidFill>
            <a:schemeClr val="tx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roducingPowerPoint2007">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53000"/>
                <a:satMod val="200000"/>
              </a:schemeClr>
              <a:schemeClr val="phClr">
                <a:tint val="78000"/>
                <a:satMod val="230000"/>
              </a:schemeClr>
            </a:duotone>
          </a:blip>
          <a:tile tx="0" ty="0" sx="90000" sy="9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IntroducingPowerPoint2007</Template>
  <TotalTime>0</TotalTime>
  <Words>493</Words>
  <Application>Microsoft Office PowerPoint</Application>
  <PresentationFormat>画面に合わせる (4:3)</PresentationFormat>
  <Paragraphs>60</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IntroducingPowerPoint2007</vt:lpstr>
      <vt:lpstr>Common Sense 　 　　　        　</vt:lpstr>
      <vt:lpstr>子ども手当をめぐる政府・民主党の対応　（「読売」１１．１．１８を参考)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2010-12-07T04:38:24Z</dcterms:created>
  <dcterms:modified xsi:type="dcterms:W3CDTF">2011-11-01T13:02:38Z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1041</vt:i4>
  </property>
  <property fmtid="{D5CDD505-2E9C-101B-9397-08002B2CF9AE}" pid="3" name="_Version">
    <vt:lpwstr>12.0.4518</vt:lpwstr>
  </property>
</Properties>
</file>