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2" r:id="rId1"/>
  </p:sldMasterIdLst>
  <p:notesMasterIdLst>
    <p:notesMasterId r:id="rId5"/>
  </p:notesMasterIdLst>
  <p:sldIdLst>
    <p:sldId id="256" r:id="rId2"/>
    <p:sldId id="258" r:id="rId3"/>
    <p:sldId id="259" r:id="rId4"/>
  </p:sldIdLst>
  <p:sldSz cx="6858000" cy="9144000" type="screen4x3"/>
  <p:notesSz cx="6858000" cy="9945688"/>
  <p:defaultTextStyle>
    <a:lvl1pPr marL="0" algn="l" rtl="0" latinLnBrk="0">
      <a:defRPr kumimoji="1" lang="ja-JP" sz="1800" kern="1200">
        <a:solidFill>
          <a:schemeClr val="tx1"/>
        </a:solidFill>
        <a:latin typeface="+mn-lt"/>
        <a:ea typeface="+mn-ea"/>
        <a:cs typeface="+mn-cs"/>
      </a:defRPr>
    </a:lvl1pPr>
    <a:lvl2pPr marL="457200" algn="l" rtl="0" latinLnBrk="0">
      <a:defRPr kumimoji="1" lang="ja-JP" sz="1800" kern="1200">
        <a:solidFill>
          <a:schemeClr val="tx1"/>
        </a:solidFill>
        <a:latin typeface="+mn-lt"/>
        <a:ea typeface="+mn-ea"/>
        <a:cs typeface="+mn-cs"/>
      </a:defRPr>
    </a:lvl2pPr>
    <a:lvl3pPr marL="914400" algn="l" rtl="0" latinLnBrk="0">
      <a:defRPr kumimoji="1" lang="ja-JP" sz="1800" kern="1200">
        <a:solidFill>
          <a:schemeClr val="tx1"/>
        </a:solidFill>
        <a:latin typeface="+mn-lt"/>
        <a:ea typeface="+mn-ea"/>
        <a:cs typeface="+mn-cs"/>
      </a:defRPr>
    </a:lvl3pPr>
    <a:lvl4pPr marL="1371600" algn="l" rtl="0" latinLnBrk="0">
      <a:defRPr kumimoji="1" lang="ja-JP" sz="1800" kern="1200">
        <a:solidFill>
          <a:schemeClr val="tx1"/>
        </a:solidFill>
        <a:latin typeface="+mn-lt"/>
        <a:ea typeface="+mn-ea"/>
        <a:cs typeface="+mn-cs"/>
      </a:defRPr>
    </a:lvl4pPr>
    <a:lvl5pPr marL="1828800" algn="l" rtl="0" latinLnBrk="0">
      <a:defRPr kumimoji="1" lang="ja-JP" sz="1800" kern="1200">
        <a:solidFill>
          <a:schemeClr val="tx1"/>
        </a:solidFill>
        <a:latin typeface="+mn-lt"/>
        <a:ea typeface="+mn-ea"/>
        <a:cs typeface="+mn-cs"/>
      </a:defRPr>
    </a:lvl5pPr>
    <a:lvl6pPr marL="2286000" algn="l" rtl="0" latinLnBrk="0">
      <a:defRPr kumimoji="1" lang="ja-JP" sz="1800" kern="1200">
        <a:solidFill>
          <a:schemeClr val="tx1"/>
        </a:solidFill>
        <a:latin typeface="+mn-lt"/>
        <a:ea typeface="+mn-ea"/>
        <a:cs typeface="+mn-cs"/>
      </a:defRPr>
    </a:lvl6pPr>
    <a:lvl7pPr marL="2743200" algn="l" rtl="0" latinLnBrk="0">
      <a:defRPr kumimoji="1" lang="ja-JP" sz="1800" kern="1200">
        <a:solidFill>
          <a:schemeClr val="tx1"/>
        </a:solidFill>
        <a:latin typeface="+mn-lt"/>
        <a:ea typeface="+mn-ea"/>
        <a:cs typeface="+mn-cs"/>
      </a:defRPr>
    </a:lvl7pPr>
    <a:lvl8pPr marL="3200400" algn="l" rtl="0" latinLnBrk="0">
      <a:defRPr kumimoji="1" lang="ja-JP" sz="1800" kern="1200">
        <a:solidFill>
          <a:schemeClr val="tx1"/>
        </a:solidFill>
        <a:latin typeface="+mn-lt"/>
        <a:ea typeface="+mn-ea"/>
        <a:cs typeface="+mn-cs"/>
      </a:defRPr>
    </a:lvl8pPr>
    <a:lvl9pPr marL="3657600" algn="l" rtl="0" latinLnBrk="0">
      <a:defRPr kumimoji="1" lang="ja-JP"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4F"/>
    <a:srgbClr val="FFC715"/>
    <a:srgbClr val="CCFFFF"/>
    <a:srgbClr val="777777"/>
    <a:srgbClr val="FFFFFF"/>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7" autoAdjust="0"/>
  </p:normalViewPr>
  <p:slideViewPr>
    <p:cSldViewPr>
      <p:cViewPr>
        <p:scale>
          <a:sx n="100" d="100"/>
          <a:sy n="100" d="100"/>
        </p:scale>
        <p:origin x="-1008" y="-7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rtlCol="0"/>
          <a:lstStyle>
            <a:lvl1pPr algn="l" latinLnBrk="0">
              <a:defRPr kumimoji="1" lang="ja-JP" sz="1200"/>
            </a:lvl1pPr>
            <a:extLst/>
          </a:lstStyle>
          <a:p>
            <a:endParaRPr kumimoji="1" lang="ja-JP"/>
          </a:p>
        </p:txBody>
      </p:sp>
      <p:sp>
        <p:nvSpPr>
          <p:cNvPr id="3" name="Date Placeholder 2"/>
          <p:cNvSpPr>
            <a:spLocks noGrp="1"/>
          </p:cNvSpPr>
          <p:nvPr>
            <p:ph type="dt" idx="1"/>
          </p:nvPr>
        </p:nvSpPr>
        <p:spPr>
          <a:xfrm>
            <a:off x="3884613" y="0"/>
            <a:ext cx="2971800" cy="497284"/>
          </a:xfrm>
          <a:prstGeom prst="rect">
            <a:avLst/>
          </a:prstGeom>
        </p:spPr>
        <p:txBody>
          <a:bodyPr vert="horz" rtlCol="0"/>
          <a:lstStyle>
            <a:lvl1pPr algn="r" latinLnBrk="0">
              <a:defRPr kumimoji="1" lang="ja-JP" sz="1200"/>
            </a:lvl1pPr>
            <a:extLst/>
          </a:lstStyle>
          <a:p>
            <a:fld id="{C238408C-6839-46EE-8131-EDA75C487F2E}" type="datetimeFigureOut">
              <a:rPr/>
              <a:pPr/>
              <a:t>2006/6/30</a:t>
            </a:fld>
            <a:endParaRPr kumimoji="1" lang="ja-JP"/>
          </a:p>
        </p:txBody>
      </p:sp>
      <p:sp>
        <p:nvSpPr>
          <p:cNvPr id="4" name="Slide Image Placeholder 3"/>
          <p:cNvSpPr>
            <a:spLocks noGrp="1" noRot="1" noChangeAspect="1"/>
          </p:cNvSpPr>
          <p:nvPr>
            <p:ph type="sldImg" idx="2"/>
          </p:nvPr>
        </p:nvSpPr>
        <p:spPr>
          <a:xfrm>
            <a:off x="2030413" y="746125"/>
            <a:ext cx="2797175" cy="3729038"/>
          </a:xfrm>
          <a:prstGeom prst="rect">
            <a:avLst/>
          </a:prstGeom>
          <a:noFill/>
          <a:ln w="12700">
            <a:solidFill>
              <a:prstClr val="black"/>
            </a:solidFill>
          </a:ln>
        </p:spPr>
        <p:txBody>
          <a:bodyPr vert="horz" rtlCol="0" anchor="ctr"/>
          <a:lstStyle>
            <a:extLst/>
          </a:lstStyle>
          <a:p>
            <a:endParaRPr kumimoji="1" lang="ja-JP"/>
          </a:p>
        </p:txBody>
      </p:sp>
      <p:sp>
        <p:nvSpPr>
          <p:cNvPr id="5" name="Notes Placeholder 4"/>
          <p:cNvSpPr>
            <a:spLocks noGrp="1"/>
          </p:cNvSpPr>
          <p:nvPr>
            <p:ph type="body" sz="quarter" idx="3"/>
          </p:nvPr>
        </p:nvSpPr>
        <p:spPr>
          <a:xfrm>
            <a:off x="685800" y="4724202"/>
            <a:ext cx="5486400" cy="4475560"/>
          </a:xfrm>
          <a:prstGeom prst="rect">
            <a:avLst/>
          </a:prstGeom>
        </p:spPr>
        <p:txBody>
          <a:bodyPr vert="horz" rtlCol="0">
            <a:normAutofit/>
          </a:bodyPr>
          <a:lstStyle>
            <a:extLst/>
          </a:lstStyle>
          <a:p>
            <a:pPr lvl="0"/>
            <a:r>
              <a:rPr kumimoji="1" lang="ja-JP"/>
              <a:t>マスタ テキストの書式設定</a:t>
            </a:r>
          </a:p>
          <a:p>
            <a:pPr lvl="1"/>
            <a:r>
              <a:rPr kumimoji="1" lang="ja-JP"/>
              <a:t>第 2 レベル</a:t>
            </a:r>
          </a:p>
          <a:p>
            <a:pPr lvl="2"/>
            <a:r>
              <a:rPr kumimoji="1" lang="ja-JP"/>
              <a:t>第 3 レベル</a:t>
            </a:r>
          </a:p>
          <a:p>
            <a:pPr lvl="3"/>
            <a:r>
              <a:rPr kumimoji="1" lang="ja-JP"/>
              <a:t>第 4 レベル</a:t>
            </a:r>
          </a:p>
          <a:p>
            <a:pPr lvl="4"/>
            <a:r>
              <a:rPr kumimoji="1" lang="ja-JP"/>
              <a:t>第 5 レベル</a:t>
            </a:r>
          </a:p>
        </p:txBody>
      </p:sp>
      <p:sp>
        <p:nvSpPr>
          <p:cNvPr id="6" name="Footer Placeholder 5"/>
          <p:cNvSpPr>
            <a:spLocks noGrp="1"/>
          </p:cNvSpPr>
          <p:nvPr>
            <p:ph type="ftr" sz="quarter" idx="4"/>
          </p:nvPr>
        </p:nvSpPr>
        <p:spPr>
          <a:xfrm>
            <a:off x="0" y="9446678"/>
            <a:ext cx="2971800" cy="497284"/>
          </a:xfrm>
          <a:prstGeom prst="rect">
            <a:avLst/>
          </a:prstGeom>
        </p:spPr>
        <p:txBody>
          <a:bodyPr vert="horz" rtlCol="0" anchor="b"/>
          <a:lstStyle>
            <a:lvl1pPr algn="l" latinLnBrk="0">
              <a:defRPr kumimoji="1" lang="ja-JP" sz="1200"/>
            </a:lvl1pPr>
            <a:extLst/>
          </a:lstStyle>
          <a:p>
            <a:endParaRPr kumimoji="1" lang="ja-JP"/>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rtlCol="0" anchor="b"/>
          <a:lstStyle>
            <a:lvl1pPr algn="r" latinLnBrk="0">
              <a:defRPr kumimoji="1" lang="ja-JP" sz="1200"/>
            </a:lvl1pPr>
            <a:extLst/>
          </a:lstStyle>
          <a:p>
            <a:fld id="{87D77045-401A-4D5E-BFE3-54C21A8A6634}" type="slidenum">
              <a:rPr/>
              <a:pPr/>
              <a:t>&lt;#&gt;</a:t>
            </a:fld>
            <a:endParaRPr kumimoji="1" lang="ja-JP"/>
          </a:p>
        </p:txBody>
      </p:sp>
    </p:spTree>
  </p:cSld>
  <p:clrMap bg1="lt1" tx1="dk1" bg2="lt2" tx2="dk2" accent1="accent1" accent2="accent2" accent3="accent3" accent4="accent4" accent5="accent5" accent6="accent6" hlink="hlink" folHlink="folHlink"/>
  <p:notesStyle>
    <a:lvl1pPr marL="0" algn="l" rtl="0" latinLnBrk="0">
      <a:defRPr kumimoji="1" lang="ja-JP" sz="1200" kern="1200">
        <a:solidFill>
          <a:schemeClr val="tx1"/>
        </a:solidFill>
        <a:latin typeface="+mn-lt"/>
        <a:ea typeface="+mn-ea"/>
        <a:cs typeface="+mn-cs"/>
      </a:defRPr>
    </a:lvl1pPr>
    <a:lvl2pPr marL="457200" algn="l" rtl="0" latinLnBrk="0">
      <a:defRPr kumimoji="1" lang="ja-JP" sz="1200" kern="1200">
        <a:solidFill>
          <a:schemeClr val="tx1"/>
        </a:solidFill>
        <a:latin typeface="+mn-lt"/>
        <a:ea typeface="+mn-ea"/>
        <a:cs typeface="+mn-cs"/>
      </a:defRPr>
    </a:lvl2pPr>
    <a:lvl3pPr marL="914400" algn="l" rtl="0" latinLnBrk="0">
      <a:defRPr kumimoji="1" lang="ja-JP" sz="1200" kern="1200">
        <a:solidFill>
          <a:schemeClr val="tx1"/>
        </a:solidFill>
        <a:latin typeface="+mn-lt"/>
        <a:ea typeface="+mn-ea"/>
        <a:cs typeface="+mn-cs"/>
      </a:defRPr>
    </a:lvl3pPr>
    <a:lvl4pPr marL="1371600" algn="l" rtl="0" latinLnBrk="0">
      <a:defRPr kumimoji="1" lang="ja-JP" sz="1200" kern="1200">
        <a:solidFill>
          <a:schemeClr val="tx1"/>
        </a:solidFill>
        <a:latin typeface="+mn-lt"/>
        <a:ea typeface="+mn-ea"/>
        <a:cs typeface="+mn-cs"/>
      </a:defRPr>
    </a:lvl4pPr>
    <a:lvl5pPr marL="1828800" algn="l" rtl="0" latinLnBrk="0">
      <a:defRPr kumimoji="1" lang="ja-JP" sz="1200" kern="1200">
        <a:solidFill>
          <a:schemeClr val="tx1"/>
        </a:solidFill>
        <a:latin typeface="+mn-lt"/>
        <a:ea typeface="+mn-ea"/>
        <a:cs typeface="+mn-cs"/>
      </a:defRPr>
    </a:lvl5pPr>
    <a:lvl6pPr marL="2286000" algn="l" rtl="0" latinLnBrk="0">
      <a:defRPr kumimoji="1" lang="ja-JP" sz="1200" kern="1200">
        <a:solidFill>
          <a:schemeClr val="tx1"/>
        </a:solidFill>
        <a:latin typeface="+mn-lt"/>
        <a:ea typeface="+mn-ea"/>
        <a:cs typeface="+mn-cs"/>
      </a:defRPr>
    </a:lvl6pPr>
    <a:lvl7pPr marL="2743200" algn="l" rtl="0" latinLnBrk="0">
      <a:defRPr kumimoji="1" lang="ja-JP" sz="1200" kern="1200">
        <a:solidFill>
          <a:schemeClr val="tx1"/>
        </a:solidFill>
        <a:latin typeface="+mn-lt"/>
        <a:ea typeface="+mn-ea"/>
        <a:cs typeface="+mn-cs"/>
      </a:defRPr>
    </a:lvl7pPr>
    <a:lvl8pPr marL="3200400" algn="l" rtl="0" latinLnBrk="0">
      <a:defRPr kumimoji="1" lang="ja-JP" sz="1200" kern="1200">
        <a:solidFill>
          <a:schemeClr val="tx1"/>
        </a:solidFill>
        <a:latin typeface="+mn-lt"/>
        <a:ea typeface="+mn-ea"/>
        <a:cs typeface="+mn-cs"/>
      </a:defRPr>
    </a:lvl8pPr>
    <a:lvl9pPr marL="3657600" algn="l" rtl="0" latinLnBrk="0">
      <a:defRPr kumimoji="1" lang="ja-JP"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0413" y="746125"/>
            <a:ext cx="2797175" cy="3729038"/>
          </a:xfrm>
        </p:spPr>
      </p:sp>
      <p:sp>
        <p:nvSpPr>
          <p:cNvPr id="3" name="Notes Placeholder 2"/>
          <p:cNvSpPr>
            <a:spLocks noGrp="1"/>
          </p:cNvSpPr>
          <p:nvPr>
            <p:ph type="body" idx="1"/>
          </p:nvPr>
        </p:nvSpPr>
        <p:spPr/>
        <p:txBody>
          <a:bodyPr>
            <a:normAutofit/>
          </a:bodyPr>
          <a:lstStyle/>
          <a:p>
            <a:endParaRPr kumimoji="1" lang="ja-JP" dirty="0"/>
          </a:p>
        </p:txBody>
      </p:sp>
      <p:sp>
        <p:nvSpPr>
          <p:cNvPr id="4" name="Slide Number Placeholder 3"/>
          <p:cNvSpPr>
            <a:spLocks noGrp="1"/>
          </p:cNvSpPr>
          <p:nvPr>
            <p:ph type="sldNum" sz="quarter" idx="10"/>
          </p:nvPr>
        </p:nvSpPr>
        <p:spPr/>
        <p:txBody>
          <a:bodyPr/>
          <a:lstStyle/>
          <a:p>
            <a:fld id="{87D77045-401A-4D5E-BFE3-54C21A8A6634}" type="slidenum">
              <a:rPr kumimoji="1" lang="ja-JP" smtClean="0"/>
              <a:pPr/>
              <a:t>1</a:t>
            </a:fld>
            <a:endParaRPr kumimoji="1" 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1714500" y="4165600"/>
            <a:ext cx="4629150" cy="2525816"/>
          </a:xfrm>
        </p:spPr>
        <p:txBody>
          <a:bodyPr/>
          <a:lstStyle>
            <a:lvl1pPr>
              <a:defRPr b="1"/>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1714500" y="6671096"/>
            <a:ext cx="4629150" cy="18288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bwMode="auto">
          <a:xfrm rot="5400000">
            <a:off x="5156716" y="1676588"/>
            <a:ext cx="3048000" cy="285750"/>
          </a:xfrm>
        </p:spPr>
        <p:txBody>
          <a:bodyPr/>
          <a:lstStyle/>
          <a:p>
            <a:fld id="{743653DA-8BF4-4869-96FE-9BCF43372D46}" type="datetimeFigureOut">
              <a:rPr lang="en-US" altLang="ja-JP" smtClean="0"/>
              <a:pPr/>
              <a:t>12/21/2011</a:t>
            </a:fld>
            <a:endParaRPr kumimoji="1" lang="ja-JP" altLang="en-US"/>
          </a:p>
        </p:txBody>
      </p:sp>
      <p:sp>
        <p:nvSpPr>
          <p:cNvPr id="17" name="フッター プレースホルダ 16"/>
          <p:cNvSpPr>
            <a:spLocks noGrp="1"/>
          </p:cNvSpPr>
          <p:nvPr>
            <p:ph type="ftr" sz="quarter" idx="11"/>
          </p:nvPr>
        </p:nvSpPr>
        <p:spPr bwMode="auto">
          <a:xfrm rot="5400000">
            <a:off x="4241152" y="5687573"/>
            <a:ext cx="4876800" cy="288036"/>
          </a:xfrm>
        </p:spPr>
        <p:txBody>
          <a:bodyPr/>
          <a:lstStyle/>
          <a:p>
            <a:endParaRPr kumimoji="1" lang="ja-JP"/>
          </a:p>
        </p:txBody>
      </p:sp>
      <p:sp>
        <p:nvSpPr>
          <p:cNvPr id="10" name="正方形/長方形 9"/>
          <p:cNvSpPr/>
          <p:nvPr/>
        </p:nvSpPr>
        <p:spPr bwMode="auto">
          <a:xfrm>
            <a:off x="285750" y="0"/>
            <a:ext cx="457200" cy="9144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07252" y="0"/>
            <a:ext cx="78498" cy="9144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742950" y="0"/>
            <a:ext cx="136404" cy="9144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855990" y="0"/>
            <a:ext cx="172710" cy="9144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79758" y="0"/>
            <a:ext cx="0" cy="9144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685800" y="0"/>
            <a:ext cx="0" cy="9144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640584" y="0"/>
            <a:ext cx="0" cy="9144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294980" y="0"/>
            <a:ext cx="0" cy="9144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00100" y="0"/>
            <a:ext cx="0" cy="9144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6835392" y="0"/>
            <a:ext cx="0" cy="9144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914400" y="0"/>
            <a:ext cx="57150" cy="9144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457200" y="4572000"/>
            <a:ext cx="971550" cy="17272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982224" y="6489003"/>
            <a:ext cx="481068" cy="855232"/>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818310" y="7334176"/>
            <a:ext cx="102870" cy="18288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248156" y="7717536"/>
            <a:ext cx="205740" cy="3657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428750" y="5994400"/>
            <a:ext cx="274320" cy="48768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 28"/>
          <p:cNvSpPr>
            <a:spLocks noGrp="1"/>
          </p:cNvSpPr>
          <p:nvPr>
            <p:ph type="sldNum" sz="quarter" idx="12"/>
          </p:nvPr>
        </p:nvSpPr>
        <p:spPr bwMode="auto">
          <a:xfrm>
            <a:off x="994158" y="6571603"/>
            <a:ext cx="457200" cy="690032"/>
          </a:xfrm>
        </p:spPr>
        <p:txBody>
          <a:bodyPr/>
          <a:lstStyle/>
          <a:p>
            <a:fld id="{72AC53DF-4216-466D-99A7-94400E6C2A25}" type="slidenum">
              <a:rPr lang="en-US" altLang="ja-JP" smtClean="0"/>
              <a:pPr/>
              <a:t>&lt;#&gt;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8D3816DF-213E-421B-92D3-C068DBB023D6}" type="datetimeFigureOut">
              <a:rPr kumimoji="1" lang="en-US" altLang="ja-JP" smtClean="0">
                <a:solidFill>
                  <a:schemeClr val="tx2"/>
                </a:solidFill>
              </a:rPr>
              <a:pPr/>
              <a:t>12/21/2011</a:t>
            </a:fld>
            <a:endParaRPr kumimoji="1" lang="ja-JP" sz="1100">
              <a:solidFill>
                <a:schemeClr val="tx2"/>
              </a:solidFill>
            </a:endParaRPr>
          </a:p>
        </p:txBody>
      </p:sp>
      <p:sp>
        <p:nvSpPr>
          <p:cNvPr id="5" name="フッター プレースホルダ 4"/>
          <p:cNvSpPr>
            <a:spLocks noGrp="1"/>
          </p:cNvSpPr>
          <p:nvPr>
            <p:ph type="ftr" sz="quarter" idx="11"/>
          </p:nvPr>
        </p:nvSpPr>
        <p:spPr/>
        <p:txBody>
          <a:bodyPr/>
          <a:lstStyle/>
          <a:p>
            <a:pPr algn="r"/>
            <a:endParaRPr kumimoji="1" lang="ja-JP" sz="1100">
              <a:solidFill>
                <a:schemeClr val="tx2"/>
              </a:solidFill>
            </a:endParaRPr>
          </a:p>
        </p:txBody>
      </p:sp>
      <p:sp>
        <p:nvSpPr>
          <p:cNvPr id="6" name="スライド番号プレースホルダ 5"/>
          <p:cNvSpPr>
            <a:spLocks noGrp="1"/>
          </p:cNvSpPr>
          <p:nvPr>
            <p:ph type="sldNum" sz="quarter" idx="12"/>
          </p:nvPr>
        </p:nvSpPr>
        <p:spPr/>
        <p:txBody>
          <a:body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6"/>
            <a:ext cx="1257300" cy="7802033"/>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342900" y="366185"/>
            <a:ext cx="4514850" cy="7802033"/>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8D3816DF-213E-421B-92D3-C068DBB023D6}" type="datetimeFigureOut">
              <a:rPr kumimoji="1" lang="en-US" altLang="ja-JP" smtClean="0">
                <a:solidFill>
                  <a:schemeClr val="tx2"/>
                </a:solidFill>
              </a:rPr>
              <a:pPr/>
              <a:t>12/21/2011</a:t>
            </a:fld>
            <a:endParaRPr kumimoji="1" lang="ja-JP" sz="1100">
              <a:solidFill>
                <a:schemeClr val="tx2"/>
              </a:solidFill>
            </a:endParaRPr>
          </a:p>
        </p:txBody>
      </p:sp>
      <p:sp>
        <p:nvSpPr>
          <p:cNvPr id="5" name="フッター プレースホルダ 4"/>
          <p:cNvSpPr>
            <a:spLocks noGrp="1"/>
          </p:cNvSpPr>
          <p:nvPr>
            <p:ph type="ftr" sz="quarter" idx="11"/>
          </p:nvPr>
        </p:nvSpPr>
        <p:spPr/>
        <p:txBody>
          <a:bodyPr/>
          <a:lstStyle/>
          <a:p>
            <a:pPr algn="r"/>
            <a:endParaRPr kumimoji="1" lang="ja-JP" sz="1100">
              <a:solidFill>
                <a:schemeClr val="tx2"/>
              </a:solidFill>
            </a:endParaRPr>
          </a:p>
        </p:txBody>
      </p:sp>
      <p:sp>
        <p:nvSpPr>
          <p:cNvPr id="6" name="スライド番号プレースホルダ 5"/>
          <p:cNvSpPr>
            <a:spLocks noGrp="1"/>
          </p:cNvSpPr>
          <p:nvPr>
            <p:ph type="sldNum" sz="quarter" idx="12"/>
          </p:nvPr>
        </p:nvSpPr>
        <p:spPr/>
        <p:txBody>
          <a:body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8" name="コンテンツ プレースホルダ 7"/>
          <p:cNvSpPr>
            <a:spLocks noGrp="1"/>
          </p:cNvSpPr>
          <p:nvPr>
            <p:ph sz="quarter" idx="1"/>
          </p:nvPr>
        </p:nvSpPr>
        <p:spPr>
          <a:xfrm>
            <a:off x="342900" y="2133600"/>
            <a:ext cx="5600700" cy="6498336"/>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4"/>
          </p:nvPr>
        </p:nvSpPr>
        <p:spPr/>
        <p:txBody>
          <a:bodyPr rtlCol="0"/>
          <a:lstStyle/>
          <a:p>
            <a:fld id="{B7129108-AC8D-4212-9283-60D9E99BF07A}" type="datetimeFigureOut">
              <a:rPr lang="en-US" altLang="ja-JP" smtClean="0"/>
              <a:pPr/>
              <a:t>12/21/2011</a:t>
            </a:fld>
            <a:endParaRPr kumimoji="1" lang="ja-JP" altLang="en-US"/>
          </a:p>
        </p:txBody>
      </p:sp>
      <p:sp>
        <p:nvSpPr>
          <p:cNvPr id="9" name="スライド番号プレースホルダ 8"/>
          <p:cNvSpPr>
            <a:spLocks noGrp="1"/>
          </p:cNvSpPr>
          <p:nvPr>
            <p:ph type="sldNum" sz="quarter" idx="15"/>
          </p:nvPr>
        </p:nvSpPr>
        <p:spPr/>
        <p:txBody>
          <a:bodyPr rtlCol="0"/>
          <a:lstStyle/>
          <a:p>
            <a:fld id="{1AD93096-5B34-4342-9326-69289CEAE4C2}" type="slidenum">
              <a:rPr lang="en-US" altLang="ja-JP" smtClean="0"/>
              <a:pPr/>
              <a:t>&lt;#&gt;</a:t>
            </a:fld>
            <a:endParaRPr kumimoji="1" lang="ja-JP" altLang="en-US"/>
          </a:p>
        </p:txBody>
      </p:sp>
      <p:sp>
        <p:nvSpPr>
          <p:cNvPr id="10" name="フッター プレースホルダ 9"/>
          <p:cNvSpPr>
            <a:spLocks noGrp="1"/>
          </p:cNvSpPr>
          <p:nvPr>
            <p:ph type="ftr" sz="quarter" idx="16"/>
          </p:nvPr>
        </p:nvSpPr>
        <p:spPr/>
        <p:txBody>
          <a:bodyPr rtlCol="0"/>
          <a:lstStyle/>
          <a:p>
            <a:endParaRPr kumimoji="1" 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714500" y="3860800"/>
            <a:ext cx="4629150" cy="2738120"/>
          </a:xfrm>
        </p:spPr>
        <p:txBody>
          <a:bodyPr/>
          <a:lstStyle>
            <a:lvl1pPr algn="l">
              <a:buNone/>
              <a:defRPr sz="3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714500" y="6680200"/>
            <a:ext cx="4629150" cy="18288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bwMode="auto">
          <a:xfrm rot="5400000">
            <a:off x="5155692" y="1671701"/>
            <a:ext cx="3048000" cy="285750"/>
          </a:xfrm>
        </p:spPr>
        <p:txBody>
          <a:bodyPr/>
          <a:lstStyle/>
          <a:p>
            <a:fld id="{8D3816DF-213E-421B-92D3-C068DBB023D6}" type="datetimeFigureOut">
              <a:rPr kumimoji="1" lang="en-US" altLang="ja-JP" smtClean="0">
                <a:solidFill>
                  <a:schemeClr val="tx2"/>
                </a:solidFill>
              </a:rPr>
              <a:pPr/>
              <a:t>12/21/2011</a:t>
            </a:fld>
            <a:endParaRPr kumimoji="1" lang="ja-JP" sz="1100">
              <a:solidFill>
                <a:schemeClr val="tx2"/>
              </a:solidFill>
            </a:endParaRPr>
          </a:p>
        </p:txBody>
      </p:sp>
      <p:sp>
        <p:nvSpPr>
          <p:cNvPr id="5" name="フッター プレースホルダ 4"/>
          <p:cNvSpPr>
            <a:spLocks noGrp="1"/>
          </p:cNvSpPr>
          <p:nvPr>
            <p:ph type="ftr" sz="quarter" idx="11"/>
          </p:nvPr>
        </p:nvSpPr>
        <p:spPr bwMode="auto">
          <a:xfrm rot="5400000">
            <a:off x="4241292" y="5683758"/>
            <a:ext cx="4876800" cy="288036"/>
          </a:xfrm>
        </p:spPr>
        <p:txBody>
          <a:bodyPr/>
          <a:lstStyle/>
          <a:p>
            <a:pPr algn="r"/>
            <a:endParaRPr kumimoji="1" lang="ja-JP" sz="1100">
              <a:solidFill>
                <a:schemeClr val="tx2"/>
              </a:solidFill>
            </a:endParaRPr>
          </a:p>
        </p:txBody>
      </p:sp>
      <p:sp>
        <p:nvSpPr>
          <p:cNvPr id="9" name="正方形/長方形 8"/>
          <p:cNvSpPr/>
          <p:nvPr/>
        </p:nvSpPr>
        <p:spPr bwMode="auto">
          <a:xfrm>
            <a:off x="285750" y="0"/>
            <a:ext cx="457200" cy="9144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07252" y="0"/>
            <a:ext cx="78498" cy="9144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742950" y="0"/>
            <a:ext cx="136404" cy="9144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855990" y="0"/>
            <a:ext cx="172710" cy="9144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79758" y="0"/>
            <a:ext cx="0" cy="9144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685800" y="0"/>
            <a:ext cx="0" cy="9144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640584" y="0"/>
            <a:ext cx="0" cy="9144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294980" y="0"/>
            <a:ext cx="0" cy="9144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800100" y="0"/>
            <a:ext cx="0" cy="9144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914400" y="0"/>
            <a:ext cx="57150" cy="9144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457200" y="4572000"/>
            <a:ext cx="971550" cy="17272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993528" y="6489003"/>
            <a:ext cx="481068" cy="855232"/>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818310" y="7334176"/>
            <a:ext cx="102870" cy="18288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248156" y="7721600"/>
            <a:ext cx="205740" cy="3657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409280" y="5973184"/>
            <a:ext cx="274320" cy="48768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6823458" y="0"/>
            <a:ext cx="0" cy="9144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 5"/>
          <p:cNvSpPr>
            <a:spLocks noGrp="1"/>
          </p:cNvSpPr>
          <p:nvPr>
            <p:ph type="sldNum" sz="quarter" idx="12"/>
          </p:nvPr>
        </p:nvSpPr>
        <p:spPr bwMode="auto">
          <a:xfrm>
            <a:off x="1005462" y="6571603"/>
            <a:ext cx="457200" cy="690032"/>
          </a:xfrm>
        </p:spPr>
        <p:txBody>
          <a:body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3B5F1E3E-4B2F-4895-B65E-28B2E64F39F6}" type="datetimeFigureOut">
              <a:rPr lang="en-US" altLang="ja-JP" smtClean="0"/>
              <a:pPr/>
              <a:t>12/21/2011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p>
        </p:txBody>
      </p:sp>
      <p:sp>
        <p:nvSpPr>
          <p:cNvPr id="7" name="スライド番号プレースホルダ 6"/>
          <p:cNvSpPr>
            <a:spLocks noGrp="1"/>
          </p:cNvSpPr>
          <p:nvPr>
            <p:ph type="sldNum" sz="quarter" idx="12"/>
          </p:nvPr>
        </p:nvSpPr>
        <p:spPr/>
        <p:txBody>
          <a:bodyPr/>
          <a:lstStyle/>
          <a:p>
            <a:fld id="{1AD93096-5B34-4342-9326-69289CEAE4C2}" type="slidenum">
              <a:rPr lang="en-US" altLang="ja-JP" smtClean="0"/>
              <a:pPr/>
              <a:t>&lt;#&gt;</a:t>
            </a:fld>
            <a:endParaRPr kumimoji="1" lang="ja-JP" altLang="en-US"/>
          </a:p>
        </p:txBody>
      </p:sp>
      <p:sp>
        <p:nvSpPr>
          <p:cNvPr id="9" name="コンテンツ プレースホルダ 8"/>
          <p:cNvSpPr>
            <a:spLocks noGrp="1"/>
          </p:cNvSpPr>
          <p:nvPr>
            <p:ph sz="quarter" idx="1"/>
          </p:nvPr>
        </p:nvSpPr>
        <p:spPr>
          <a:xfrm>
            <a:off x="342900" y="2133600"/>
            <a:ext cx="2743200" cy="6096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3202686" y="2133600"/>
            <a:ext cx="2743200" cy="6096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5657850" cy="1524000"/>
          </a:xfrm>
        </p:spPr>
        <p:txBody>
          <a:bodyPr anchor="b"/>
          <a:lstStyle>
            <a:lvl1pPr>
              <a:defRPr/>
            </a:lvl1pPr>
          </a:lstStyle>
          <a:p>
            <a:r>
              <a:rPr kumimoji="0" lang="ja-JP" altLang="en-US" smtClean="0"/>
              <a:t>マスタ タイトルの書式設定</a:t>
            </a:r>
            <a:endParaRPr kumimoji="0" lang="en-US"/>
          </a:p>
        </p:txBody>
      </p:sp>
      <p:sp>
        <p:nvSpPr>
          <p:cNvPr id="7" name="日付プレースホルダ 6"/>
          <p:cNvSpPr>
            <a:spLocks noGrp="1"/>
          </p:cNvSpPr>
          <p:nvPr>
            <p:ph type="dt" sz="half" idx="10"/>
          </p:nvPr>
        </p:nvSpPr>
        <p:spPr/>
        <p:txBody>
          <a:bodyPr/>
          <a:lstStyle/>
          <a:p>
            <a:fld id="{63085435-8225-4333-BFFA-0096413F0D76}" type="datetimeFigureOut">
              <a:rPr lang="en-US" altLang="ja-JP" smtClean="0"/>
              <a:pPr/>
              <a:t>12/21/2011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p>
        </p:txBody>
      </p:sp>
      <p:sp>
        <p:nvSpPr>
          <p:cNvPr id="9" name="スライド番号プレースホルダ 8"/>
          <p:cNvSpPr>
            <a:spLocks noGrp="1"/>
          </p:cNvSpPr>
          <p:nvPr>
            <p:ph type="sldNum" sz="quarter" idx="12"/>
          </p:nvPr>
        </p:nvSpPr>
        <p:spPr/>
        <p:txBody>
          <a:bodyPr/>
          <a:lstStyle/>
          <a:p>
            <a:fld id="{1AD93096-5B34-4342-9326-69289CEAE4C2}" type="slidenum">
              <a:rPr lang="en-US" altLang="ja-JP" smtClean="0"/>
              <a:pPr/>
              <a:t>&lt;#&gt;</a:t>
            </a:fld>
            <a:endParaRPr kumimoji="1" lang="ja-JP" altLang="en-US"/>
          </a:p>
        </p:txBody>
      </p:sp>
      <p:sp>
        <p:nvSpPr>
          <p:cNvPr id="11" name="コンテンツ プレースホルダ 10"/>
          <p:cNvSpPr>
            <a:spLocks noGrp="1"/>
          </p:cNvSpPr>
          <p:nvPr>
            <p:ph sz="quarter" idx="2"/>
          </p:nvPr>
        </p:nvSpPr>
        <p:spPr>
          <a:xfrm>
            <a:off x="342900" y="3149600"/>
            <a:ext cx="2743200" cy="5181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3278981" y="3149600"/>
            <a:ext cx="2743200" cy="5181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 11"/>
          <p:cNvSpPr>
            <a:spLocks noGrp="1"/>
          </p:cNvSpPr>
          <p:nvPr>
            <p:ph type="body" sz="quarter" idx="1"/>
          </p:nvPr>
        </p:nvSpPr>
        <p:spPr>
          <a:xfrm>
            <a:off x="342900" y="2092960"/>
            <a:ext cx="2743200" cy="877824"/>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
        <p:nvSpPr>
          <p:cNvPr id="14" name="テキスト プレースホルダ 13"/>
          <p:cNvSpPr>
            <a:spLocks noGrp="1"/>
          </p:cNvSpPr>
          <p:nvPr>
            <p:ph type="body" sz="quarter" idx="3"/>
          </p:nvPr>
        </p:nvSpPr>
        <p:spPr>
          <a:xfrm>
            <a:off x="3257550" y="2092960"/>
            <a:ext cx="2743200" cy="877824"/>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6" name="日付プレースホルダ 5"/>
          <p:cNvSpPr>
            <a:spLocks noGrp="1"/>
          </p:cNvSpPr>
          <p:nvPr>
            <p:ph type="dt" sz="half" idx="10"/>
          </p:nvPr>
        </p:nvSpPr>
        <p:spPr/>
        <p:txBody>
          <a:bodyPr rtlCol="0"/>
          <a:lstStyle/>
          <a:p>
            <a:fld id="{0783C494-2A87-468C-A21B-CB14FB9ABB00}" type="datetimeFigureOut">
              <a:rPr lang="en-US" altLang="ja-JP" smtClean="0"/>
              <a:pPr/>
              <a:t>12/21/2011</a:t>
            </a:fld>
            <a:endParaRPr kumimoji="1" lang="ja-JP" altLang="en-US"/>
          </a:p>
        </p:txBody>
      </p:sp>
      <p:sp>
        <p:nvSpPr>
          <p:cNvPr id="7" name="スライド番号プレースホルダ 6"/>
          <p:cNvSpPr>
            <a:spLocks noGrp="1"/>
          </p:cNvSpPr>
          <p:nvPr>
            <p:ph type="sldNum" sz="quarter" idx="11"/>
          </p:nvPr>
        </p:nvSpPr>
        <p:spPr/>
        <p:txBody>
          <a:bodyPr rtlCol="0"/>
          <a:lstStyle/>
          <a:p>
            <a:fld id="{1AD93096-5B34-4342-9326-69289CEAE4C2}" type="slidenum">
              <a:rPr lang="en-US" altLang="ja-JP" smtClean="0"/>
              <a:pPr/>
              <a:t>&lt;#&gt;</a:t>
            </a:fld>
            <a:endParaRPr kumimoji="1" lang="ja-JP" altLang="en-US"/>
          </a:p>
        </p:txBody>
      </p:sp>
      <p:sp>
        <p:nvSpPr>
          <p:cNvPr id="8" name="フッター プレースホルダ 7"/>
          <p:cNvSpPr>
            <a:spLocks noGrp="1"/>
          </p:cNvSpPr>
          <p:nvPr>
            <p:ph type="ftr" sz="quarter" idx="12"/>
          </p:nvPr>
        </p:nvSpPr>
        <p:spPr/>
        <p:txBody>
          <a:bodyPr rtlCol="0"/>
          <a:lstStyle/>
          <a:p>
            <a:endParaRPr kumimoji="1" 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9A180FA0-5B31-4864-A2BB-719EA5A679C6}" type="datetimeFigureOut">
              <a:rPr lang="en-US" altLang="ja-JP" smtClean="0"/>
              <a:pPr/>
              <a:t>12/21/2011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p>
        </p:txBody>
      </p:sp>
      <p:sp>
        <p:nvSpPr>
          <p:cNvPr id="4" name="スライド番号プレースホルダ 3"/>
          <p:cNvSpPr>
            <a:spLocks noGrp="1"/>
          </p:cNvSpPr>
          <p:nvPr>
            <p:ph type="sldNum" sz="quarter" idx="12"/>
          </p:nvPr>
        </p:nvSpPr>
        <p:spPr/>
        <p:txBody>
          <a:bodyPr/>
          <a:lstStyle/>
          <a:p>
            <a:fld id="{1AD93096-5B34-4342-9326-69289CEAE4C2}" type="slidenum">
              <a:rPr lang="en-US" altLang="ja-JP"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6572250" y="0"/>
            <a:ext cx="0" cy="9144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688658" y="4400550"/>
            <a:ext cx="8412480" cy="342900"/>
          </a:xfrm>
        </p:spPr>
        <p:txBody>
          <a:bodyPr anchor="b"/>
          <a:lstStyle>
            <a:lvl1pPr algn="l">
              <a:buNone/>
              <a:defRPr sz="2000" b="1" cap="sm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5109210" y="365760"/>
            <a:ext cx="1145286" cy="664464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直線コネクタ 7"/>
          <p:cNvSpPr>
            <a:spLocks noChangeShapeType="1"/>
          </p:cNvSpPr>
          <p:nvPr/>
        </p:nvSpPr>
        <p:spPr bwMode="auto">
          <a:xfrm>
            <a:off x="4686300" y="0"/>
            <a:ext cx="0" cy="9144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4644222" y="0"/>
            <a:ext cx="0" cy="9144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6743700" y="0"/>
            <a:ext cx="0" cy="9144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6629400" y="0"/>
            <a:ext cx="2286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6686550" y="0"/>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6117336" y="7620000"/>
            <a:ext cx="411480" cy="73152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 17"/>
          <p:cNvSpPr>
            <a:spLocks noGrp="1"/>
          </p:cNvSpPr>
          <p:nvPr>
            <p:ph sz="quarter" idx="1"/>
          </p:nvPr>
        </p:nvSpPr>
        <p:spPr>
          <a:xfrm>
            <a:off x="228600" y="365760"/>
            <a:ext cx="4229100" cy="8436864"/>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 20"/>
          <p:cNvSpPr>
            <a:spLocks noGrp="1"/>
          </p:cNvSpPr>
          <p:nvPr>
            <p:ph type="dt" sz="half" idx="14"/>
          </p:nvPr>
        </p:nvSpPr>
        <p:spPr/>
        <p:txBody>
          <a:bodyPr rtlCol="0"/>
          <a:lstStyle/>
          <a:p>
            <a:fld id="{8D3816DF-213E-421B-92D3-C068DBB023D6}" type="datetimeFigureOut">
              <a:rPr kumimoji="1" lang="en-US" altLang="ja-JP" smtClean="0">
                <a:solidFill>
                  <a:schemeClr val="tx2"/>
                </a:solidFill>
              </a:rPr>
              <a:pPr/>
              <a:t>12/21/2011</a:t>
            </a:fld>
            <a:endParaRPr kumimoji="1" lang="ja-JP" sz="1100">
              <a:solidFill>
                <a:schemeClr val="tx2"/>
              </a:solidFill>
            </a:endParaRPr>
          </a:p>
        </p:txBody>
      </p:sp>
      <p:sp>
        <p:nvSpPr>
          <p:cNvPr id="22" name="スライド番号プレースホルダ 21"/>
          <p:cNvSpPr>
            <a:spLocks noGrp="1"/>
          </p:cNvSpPr>
          <p:nvPr>
            <p:ph type="sldNum" sz="quarter" idx="15"/>
          </p:nvPr>
        </p:nvSpPr>
        <p:spPr/>
        <p:txBody>
          <a:bodyPr rtlCol="0"/>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
        <p:nvSpPr>
          <p:cNvPr id="23" name="フッター プレースホルダ 22"/>
          <p:cNvSpPr>
            <a:spLocks noGrp="1"/>
          </p:cNvSpPr>
          <p:nvPr>
            <p:ph type="ftr" sz="quarter" idx="16"/>
          </p:nvPr>
        </p:nvSpPr>
        <p:spPr/>
        <p:txBody>
          <a:bodyPr rtlCol="0"/>
          <a:lstStyle/>
          <a:p>
            <a:pPr algn="r"/>
            <a:endParaRPr kumimoji="1" lang="ja-JP" sz="110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6572250" y="0"/>
            <a:ext cx="0" cy="9144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6117336" y="7620000"/>
            <a:ext cx="411480" cy="73152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672370" y="4400550"/>
            <a:ext cx="8412480" cy="342900"/>
          </a:xfrm>
        </p:spPr>
        <p:txBody>
          <a:bodyPr anchor="b"/>
          <a:lstStyle>
            <a:lvl1pPr algn="l">
              <a:buNone/>
              <a:defRPr sz="2000" b="1"/>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0" y="0"/>
            <a:ext cx="4629150" cy="9144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5074349" y="353060"/>
            <a:ext cx="1143000" cy="6608064"/>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10" name="直線コネクタ 9"/>
          <p:cNvSpPr>
            <a:spLocks noChangeShapeType="1"/>
          </p:cNvSpPr>
          <p:nvPr/>
        </p:nvSpPr>
        <p:spPr bwMode="auto">
          <a:xfrm>
            <a:off x="6743700" y="0"/>
            <a:ext cx="0" cy="9144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6629400" y="0"/>
            <a:ext cx="228600" cy="9144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6686550" y="0"/>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4686300" y="0"/>
            <a:ext cx="0" cy="9144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4644222" y="0"/>
            <a:ext cx="0" cy="9144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 16"/>
          <p:cNvSpPr>
            <a:spLocks noGrp="1"/>
          </p:cNvSpPr>
          <p:nvPr>
            <p:ph type="dt" sz="half" idx="10"/>
          </p:nvPr>
        </p:nvSpPr>
        <p:spPr/>
        <p:txBody>
          <a:bodyPr rtlCol="0"/>
          <a:lstStyle/>
          <a:p>
            <a:fld id="{8D3816DF-213E-421B-92D3-C068DBB023D6}" type="datetimeFigureOut">
              <a:rPr kumimoji="1" lang="en-US" altLang="ja-JP" smtClean="0">
                <a:solidFill>
                  <a:schemeClr val="tx2"/>
                </a:solidFill>
              </a:rPr>
              <a:pPr/>
              <a:t>12/21/2011</a:t>
            </a:fld>
            <a:endParaRPr kumimoji="1" lang="ja-JP" sz="1100">
              <a:solidFill>
                <a:schemeClr val="tx2"/>
              </a:solidFill>
            </a:endParaRPr>
          </a:p>
        </p:txBody>
      </p:sp>
      <p:sp>
        <p:nvSpPr>
          <p:cNvPr id="18" name="スライド番号プレースホルダ 17"/>
          <p:cNvSpPr>
            <a:spLocks noGrp="1"/>
          </p:cNvSpPr>
          <p:nvPr>
            <p:ph type="sldNum" sz="quarter" idx="11"/>
          </p:nvPr>
        </p:nvSpPr>
        <p:spPr/>
        <p:txBody>
          <a:bodyPr rtlCol="0"/>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
        <p:nvSpPr>
          <p:cNvPr id="21" name="フッター プレースホルダ 20"/>
          <p:cNvSpPr>
            <a:spLocks noGrp="1"/>
          </p:cNvSpPr>
          <p:nvPr>
            <p:ph type="ftr" sz="quarter" idx="12"/>
          </p:nvPr>
        </p:nvSpPr>
        <p:spPr/>
        <p:txBody>
          <a:bodyPr rtlCol="0"/>
          <a:lstStyle/>
          <a:p>
            <a:pPr algn="r"/>
            <a:endParaRPr kumimoji="1" lang="ja-JP" sz="11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6572250" y="0"/>
            <a:ext cx="0" cy="9144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 21"/>
          <p:cNvSpPr>
            <a:spLocks noGrp="1"/>
          </p:cNvSpPr>
          <p:nvPr>
            <p:ph type="title"/>
          </p:nvPr>
        </p:nvSpPr>
        <p:spPr>
          <a:xfrm>
            <a:off x="342900" y="366184"/>
            <a:ext cx="5600700" cy="1524000"/>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342900" y="2133600"/>
            <a:ext cx="5600700" cy="6498336"/>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rot="5400000">
            <a:off x="5105400" y="1554482"/>
            <a:ext cx="2682240" cy="288036"/>
          </a:xfrm>
          <a:prstGeom prst="rect">
            <a:avLst/>
          </a:prstGeom>
        </p:spPr>
        <p:txBody>
          <a:bodyPr vert="horz" anchor="ctr" anchorCtr="0"/>
          <a:lstStyle>
            <a:lvl1pPr algn="r" eaLnBrk="1" latinLnBrk="0" hangingPunct="1">
              <a:defRPr kumimoji="0" sz="1200">
                <a:solidFill>
                  <a:schemeClr val="tx2"/>
                </a:solidFill>
              </a:defRPr>
            </a:lvl1pPr>
          </a:lstStyle>
          <a:p>
            <a:fld id="{8D3816DF-213E-421B-92D3-C068DBB023D6}" type="datetimeFigureOut">
              <a:rPr kumimoji="1" lang="en-US" altLang="ja-JP" smtClean="0">
                <a:solidFill>
                  <a:schemeClr val="tx2"/>
                </a:solidFill>
              </a:rPr>
              <a:pPr/>
              <a:t>12/21/2011</a:t>
            </a:fld>
            <a:endParaRPr kumimoji="1" lang="ja-JP" sz="1100">
              <a:solidFill>
                <a:schemeClr val="tx2"/>
              </a:solidFill>
            </a:endParaRPr>
          </a:p>
        </p:txBody>
      </p:sp>
      <p:sp>
        <p:nvSpPr>
          <p:cNvPr id="3" name="フッター プレースホルダ 2"/>
          <p:cNvSpPr>
            <a:spLocks noGrp="1"/>
          </p:cNvSpPr>
          <p:nvPr>
            <p:ph type="ftr" sz="quarter" idx="3"/>
          </p:nvPr>
        </p:nvSpPr>
        <p:spPr>
          <a:xfrm rot="5400000">
            <a:off x="4309190" y="5089667"/>
            <a:ext cx="4267200" cy="274320"/>
          </a:xfrm>
          <a:prstGeom prst="rect">
            <a:avLst/>
          </a:prstGeom>
        </p:spPr>
        <p:txBody>
          <a:bodyPr vert="horz" anchor="ctr" anchorCtr="0"/>
          <a:lstStyle>
            <a:lvl1pPr algn="l" eaLnBrk="1" latinLnBrk="0" hangingPunct="1">
              <a:defRPr kumimoji="0" sz="1200">
                <a:solidFill>
                  <a:schemeClr val="tx2"/>
                </a:solidFill>
              </a:defRPr>
            </a:lvl1pPr>
          </a:lstStyle>
          <a:p>
            <a:pPr algn="r"/>
            <a:endParaRPr kumimoji="1" lang="ja-JP" sz="1100">
              <a:solidFill>
                <a:schemeClr val="tx2"/>
              </a:solidFill>
            </a:endParaRPr>
          </a:p>
        </p:txBody>
      </p:sp>
      <p:sp>
        <p:nvSpPr>
          <p:cNvPr id="7" name="直線コネクタ 6"/>
          <p:cNvSpPr>
            <a:spLocks noChangeShapeType="1"/>
          </p:cNvSpPr>
          <p:nvPr/>
        </p:nvSpPr>
        <p:spPr bwMode="auto">
          <a:xfrm>
            <a:off x="57150" y="0"/>
            <a:ext cx="0" cy="9144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6743700" y="0"/>
            <a:ext cx="0" cy="9144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6629400" y="0"/>
            <a:ext cx="2286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6686550" y="0"/>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6117336" y="7620000"/>
            <a:ext cx="411480" cy="73152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 22"/>
          <p:cNvSpPr>
            <a:spLocks noGrp="1"/>
          </p:cNvSpPr>
          <p:nvPr>
            <p:ph type="sldNum" sz="quarter" idx="4"/>
          </p:nvPr>
        </p:nvSpPr>
        <p:spPr>
          <a:xfrm>
            <a:off x="6096762" y="7645400"/>
            <a:ext cx="457200" cy="694944"/>
          </a:xfrm>
          <a:prstGeom prst="rect">
            <a:avLst/>
          </a:prstGeom>
        </p:spPr>
        <p:txBody>
          <a:bodyPr vert="horz" anchor="ctr"/>
          <a:lstStyle>
            <a:lvl1pPr algn="ctr" eaLnBrk="1" latinLnBrk="0" hangingPunct="1">
              <a:defRPr kumimoji="0" sz="1400" b="1">
                <a:solidFill>
                  <a:srgbClr val="FFFFFF"/>
                </a:solidFill>
              </a:defRPr>
            </a:lvl1pPr>
          </a:lstStyle>
          <a:p>
            <a:pPr algn="l"/>
            <a:fld id="{72AC53DF-4216-466D-99A7-94400E6C2A25}" type="slidenum">
              <a:rPr kumimoji="1" lang="en-US" altLang="ja-JP" sz="1200" smtClean="0">
                <a:solidFill>
                  <a:schemeClr val="tx2"/>
                </a:solidFill>
              </a:rPr>
              <a:pPr algn="l"/>
              <a:t>&lt;#&gt;</a:t>
            </a:fld>
            <a:endParaRPr kumimoji="1" lang="ja-JP" sz="1200">
              <a:solidFill>
                <a:schemeClr val="tx2"/>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ctrTitle"/>
          </p:nvPr>
        </p:nvSpPr>
        <p:spPr>
          <a:xfrm>
            <a:off x="1556792" y="1043608"/>
            <a:ext cx="4680520" cy="1008112"/>
          </a:xfrm>
          <a:solidFill>
            <a:schemeClr val="bg2">
              <a:lumMod val="75000"/>
            </a:schemeClr>
          </a:solidFill>
          <a:ln>
            <a:noFill/>
          </a:ln>
        </p:spPr>
        <p:txBody>
          <a:bodyPr anchor="b">
            <a:normAutofit fontScale="90000"/>
          </a:bodyPr>
          <a:lstStyle>
            <a:extLst/>
          </a:lstStyle>
          <a:p>
            <a:r>
              <a:rPr lang="en-US" altLang="ja-JP" sz="4000" dirty="0" smtClean="0">
                <a:solidFill>
                  <a:schemeClr val="tx1"/>
                </a:solidFill>
                <a:latin typeface="AR P新藝体U" pitchFamily="50" charset="-128"/>
                <a:ea typeface="AR P新藝体U" pitchFamily="50" charset="-128"/>
              </a:rPr>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rgbClr val="FFFF00"/>
                </a:solidFill>
                <a:latin typeface="AR P新藝体U" pitchFamily="50" charset="-128"/>
                <a:ea typeface="AR P新藝体U" pitchFamily="50" charset="-128"/>
              </a:rPr>
              <a:t/>
            </a:r>
            <a:br>
              <a:rPr lang="en-US" altLang="ja-JP" sz="4000" dirty="0" smtClean="0">
                <a:solidFill>
                  <a:srgbClr val="FFFF00"/>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
            </a:r>
            <a:br>
              <a:rPr lang="en-US" altLang="ja-JP" sz="4000" dirty="0" smtClean="0">
                <a:solidFill>
                  <a:schemeClr val="tx1"/>
                </a:solidFill>
                <a:latin typeface="AR P新藝体U" pitchFamily="50" charset="-128"/>
                <a:ea typeface="AR P新藝体U" pitchFamily="50" charset="-128"/>
              </a:rPr>
            </a:br>
            <a:r>
              <a:rPr lang="en-US" altLang="ja-JP" sz="4000" dirty="0" smtClean="0">
                <a:solidFill>
                  <a:schemeClr val="tx1"/>
                </a:solidFill>
                <a:latin typeface="AR P新藝体U" pitchFamily="50" charset="-128"/>
                <a:ea typeface="AR P新藝体U" pitchFamily="50" charset="-128"/>
              </a:rPr>
              <a:t>Common</a:t>
            </a:r>
            <a:r>
              <a:rPr lang="ja-JP" altLang="en-US" sz="4000" dirty="0" smtClean="0">
                <a:solidFill>
                  <a:schemeClr val="tx1"/>
                </a:solidFill>
                <a:latin typeface="AR P新藝体U" pitchFamily="50" charset="-128"/>
                <a:ea typeface="AR P新藝体U" pitchFamily="50" charset="-128"/>
              </a:rPr>
              <a:t> </a:t>
            </a:r>
            <a:r>
              <a:rPr lang="en-US" altLang="ja-JP" sz="4000" dirty="0" smtClean="0">
                <a:solidFill>
                  <a:schemeClr val="tx1"/>
                </a:solidFill>
                <a:latin typeface="AR P新藝体U" pitchFamily="50" charset="-128"/>
                <a:ea typeface="AR P新藝体U" pitchFamily="50" charset="-128"/>
              </a:rPr>
              <a:t>Sense </a:t>
            </a:r>
            <a:r>
              <a:rPr lang="ja-JP" altLang="en-US" sz="4000" dirty="0" smtClean="0">
                <a:solidFill>
                  <a:srgbClr val="FFFF00"/>
                </a:solidFill>
                <a:latin typeface="AR P新藝体U" pitchFamily="50" charset="-128"/>
                <a:ea typeface="AR P新藝体U" pitchFamily="50" charset="-128"/>
              </a:rPr>
              <a:t>　　　　　</a:t>
            </a:r>
            <a:r>
              <a:rPr lang="en-US" altLang="ja-JP" sz="1600" dirty="0" smtClean="0">
                <a:effectLst/>
                <a:latin typeface="AR P丸ゴシック体M" pitchFamily="50" charset="-128"/>
                <a:ea typeface="AR P丸ゴシック体M" pitchFamily="50" charset="-128"/>
              </a:rPr>
              <a:t/>
            </a:r>
            <a:br>
              <a:rPr lang="en-US" altLang="ja-JP" sz="1600" dirty="0" smtClean="0">
                <a:effectLst/>
                <a:latin typeface="AR P丸ゴシック体M" pitchFamily="50" charset="-128"/>
                <a:ea typeface="AR P丸ゴシック体M" pitchFamily="50" charset="-128"/>
              </a:rPr>
            </a:br>
            <a:r>
              <a:rPr lang="ja-JP" altLang="en-US" sz="1600" dirty="0" smtClean="0">
                <a:effectLst/>
                <a:latin typeface="AR P丸ゴシック体M" pitchFamily="50" charset="-128"/>
                <a:ea typeface="AR P丸ゴシック体M" pitchFamily="50" charset="-128"/>
              </a:rPr>
              <a:t>　</a:t>
            </a:r>
            <a:endParaRPr kumimoji="1" lang="ja-JP" sz="1600" dirty="0">
              <a:effectLst/>
              <a:latin typeface="AR P丸ゴシック体M" pitchFamily="50" charset="-128"/>
              <a:ea typeface="AR P丸ゴシック体M" pitchFamily="50" charset="-128"/>
            </a:endParaRPr>
          </a:p>
        </p:txBody>
      </p:sp>
      <p:sp>
        <p:nvSpPr>
          <p:cNvPr id="7" name="正方形/長方形 6"/>
          <p:cNvSpPr/>
          <p:nvPr/>
        </p:nvSpPr>
        <p:spPr>
          <a:xfrm>
            <a:off x="1772816" y="2483768"/>
            <a:ext cx="3744416"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ltLang="ja-JP" sz="1600" dirty="0" smtClean="0">
              <a:solidFill>
                <a:schemeClr val="tx1"/>
              </a:solidFill>
              <a:latin typeface="AR P丸ゴシック体M" pitchFamily="50" charset="-128"/>
              <a:ea typeface="AR P丸ゴシック体M" pitchFamily="50" charset="-128"/>
            </a:endParaRPr>
          </a:p>
          <a:p>
            <a:pPr algn="r"/>
            <a:endParaRPr lang="en-US" altLang="ja-JP" sz="1600" dirty="0" smtClean="0">
              <a:solidFill>
                <a:schemeClr val="tx1"/>
              </a:solidFill>
              <a:latin typeface="AR P丸ゴシック体M" pitchFamily="50" charset="-128"/>
              <a:ea typeface="AR P丸ゴシック体M" pitchFamily="50" charset="-128"/>
            </a:endParaRPr>
          </a:p>
          <a:p>
            <a:pPr algn="r"/>
            <a:endParaRPr lang="en-US" altLang="ja-JP" sz="1600" dirty="0" smtClean="0">
              <a:solidFill>
                <a:schemeClr val="tx1"/>
              </a:solidFill>
              <a:latin typeface="AR P丸ゴシック体M" pitchFamily="50" charset="-128"/>
              <a:ea typeface="AR P丸ゴシック体M" pitchFamily="50" charset="-128"/>
            </a:endParaRPr>
          </a:p>
          <a:p>
            <a:pPr algn="r"/>
            <a:endParaRPr lang="en-US" altLang="ja-JP" sz="1600" dirty="0" smtClean="0">
              <a:solidFill>
                <a:schemeClr val="tx1"/>
              </a:solidFill>
              <a:latin typeface="AR P丸ゴシック体M" pitchFamily="50" charset="-128"/>
              <a:ea typeface="AR P丸ゴシック体M" pitchFamily="50" charset="-128"/>
            </a:endParaRPr>
          </a:p>
          <a:p>
            <a:pPr algn="r"/>
            <a:endParaRPr lang="en-US" altLang="ja-JP" sz="1600" dirty="0" smtClean="0">
              <a:solidFill>
                <a:schemeClr val="tx1"/>
              </a:solidFill>
              <a:latin typeface="AR P丸ゴシック体M" pitchFamily="50" charset="-128"/>
              <a:ea typeface="AR P丸ゴシック体M" pitchFamily="50" charset="-128"/>
            </a:endParaRPr>
          </a:p>
        </p:txBody>
      </p:sp>
      <p:sp>
        <p:nvSpPr>
          <p:cNvPr id="8" name="正方形/長方形 7"/>
          <p:cNvSpPr/>
          <p:nvPr/>
        </p:nvSpPr>
        <p:spPr>
          <a:xfrm>
            <a:off x="476672" y="5220072"/>
            <a:ext cx="864096" cy="576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ja-JP" sz="1050" dirty="0" smtClean="0">
                <a:solidFill>
                  <a:schemeClr val="tx1"/>
                </a:solidFill>
                <a:latin typeface="ＭＳ Ｐ明朝" pitchFamily="18" charset="-128"/>
                <a:ea typeface="ＭＳ Ｐ明朝" pitchFamily="18" charset="-128"/>
              </a:rPr>
              <a:t>No.27 </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pPr algn="r"/>
            <a:r>
              <a:rPr lang="en-US" altLang="ja-JP" sz="1050" dirty="0" smtClean="0">
                <a:solidFill>
                  <a:schemeClr val="tx1"/>
                </a:solidFill>
                <a:latin typeface="ＭＳ Ｐ明朝" pitchFamily="18" charset="-128"/>
                <a:ea typeface="ＭＳ Ｐ明朝" pitchFamily="18" charset="-128"/>
              </a:rPr>
              <a:t>201</a:t>
            </a:r>
            <a:r>
              <a:rPr lang="ja-JP" altLang="en-US" sz="1050" dirty="0" smtClean="0">
                <a:solidFill>
                  <a:schemeClr val="tx1"/>
                </a:solidFill>
                <a:latin typeface="ＭＳ Ｐ明朝" pitchFamily="18" charset="-128"/>
                <a:ea typeface="ＭＳ Ｐ明朝" pitchFamily="18" charset="-128"/>
              </a:rPr>
              <a:t>１</a:t>
            </a:r>
            <a:r>
              <a:rPr lang="en-US" altLang="ja-JP" sz="1050" dirty="0" smtClean="0">
                <a:solidFill>
                  <a:schemeClr val="tx1"/>
                </a:solidFill>
                <a:latin typeface="ＭＳ Ｐ明朝" pitchFamily="18" charset="-128"/>
                <a:ea typeface="ＭＳ Ｐ明朝" pitchFamily="18" charset="-128"/>
              </a:rPr>
              <a:t>.11.23 </a:t>
            </a:r>
          </a:p>
        </p:txBody>
      </p:sp>
      <p:sp>
        <p:nvSpPr>
          <p:cNvPr id="5" name="Rectangle 4"/>
          <p:cNvSpPr>
            <a:spLocks noGrp="1"/>
          </p:cNvSpPr>
          <p:nvPr>
            <p:ph type="subTitle" idx="1"/>
          </p:nvPr>
        </p:nvSpPr>
        <p:spPr>
          <a:xfrm>
            <a:off x="3933056" y="6804248"/>
            <a:ext cx="2592288" cy="648072"/>
          </a:xfrm>
        </p:spPr>
        <p:txBody>
          <a:bodyPr>
            <a:normAutofit fontScale="25000" lnSpcReduction="20000"/>
          </a:bodyPr>
          <a:lstStyle>
            <a:extLst/>
          </a:lstStyle>
          <a:p>
            <a:pPr>
              <a:lnSpc>
                <a:spcPct val="110000"/>
              </a:lnSpc>
              <a:spcBef>
                <a:spcPts val="600"/>
              </a:spcBef>
            </a:pPr>
            <a:endParaRPr lang="en-US" altLang="ja-JP" dirty="0" smtClean="0"/>
          </a:p>
          <a:p>
            <a:pPr>
              <a:lnSpc>
                <a:spcPct val="110000"/>
              </a:lnSpc>
              <a:spcBef>
                <a:spcPts val="600"/>
              </a:spcBef>
            </a:pPr>
            <a:r>
              <a:rPr lang="en-US" altLang="ja-JP" dirty="0" smtClean="0"/>
              <a:t>  </a:t>
            </a:r>
          </a:p>
          <a:p>
            <a:pPr>
              <a:lnSpc>
                <a:spcPct val="110000"/>
              </a:lnSpc>
              <a:spcBef>
                <a:spcPts val="0"/>
              </a:spcBef>
            </a:pPr>
            <a:r>
              <a:rPr lang="ja-JP" altLang="en-US" sz="5600" dirty="0" smtClean="0">
                <a:solidFill>
                  <a:schemeClr val="tx1"/>
                </a:solidFill>
                <a:latin typeface="AR P丸ゴシック体M" pitchFamily="50" charset="-128"/>
                <a:ea typeface="AR P丸ゴシック体M" pitchFamily="50" charset="-128"/>
              </a:rPr>
              <a:t>労働運動への発信</a:t>
            </a:r>
            <a:endParaRPr lang="en-US" altLang="ja-JP" sz="5600" dirty="0" smtClean="0">
              <a:solidFill>
                <a:schemeClr val="tx1"/>
              </a:solidFill>
              <a:latin typeface="AR P丸ゴシック体M" pitchFamily="50" charset="-128"/>
              <a:ea typeface="AR P丸ゴシック体M" pitchFamily="50" charset="-128"/>
            </a:endParaRPr>
          </a:p>
          <a:p>
            <a:pPr>
              <a:lnSpc>
                <a:spcPct val="110000"/>
              </a:lnSpc>
              <a:spcBef>
                <a:spcPts val="0"/>
              </a:spcBef>
            </a:pPr>
            <a:r>
              <a:rPr lang="en-US" altLang="ja-JP" sz="5600" dirty="0" smtClean="0">
                <a:solidFill>
                  <a:schemeClr val="tx1"/>
                </a:solidFill>
                <a:latin typeface="AR P丸ゴシック体M" pitchFamily="50" charset="-128"/>
                <a:ea typeface="AR P丸ゴシック体M" pitchFamily="50" charset="-128"/>
              </a:rPr>
              <a:t>ryo-sato@hyper.ocn.ne.jp</a:t>
            </a:r>
          </a:p>
          <a:p>
            <a:pPr>
              <a:spcBef>
                <a:spcPts val="0"/>
              </a:spcBef>
            </a:pPr>
            <a:endParaRPr kumimoji="1" lang="ja-JP" sz="1200" dirty="0"/>
          </a:p>
        </p:txBody>
      </p:sp>
      <p:sp>
        <p:nvSpPr>
          <p:cNvPr id="11" name="正方形/長方形 10"/>
          <p:cNvSpPr/>
          <p:nvPr/>
        </p:nvSpPr>
        <p:spPr>
          <a:xfrm>
            <a:off x="1628800" y="2339752"/>
            <a:ext cx="4608512" cy="72008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smtClean="0">
              <a:solidFill>
                <a:schemeClr val="tx1"/>
              </a:solidFill>
              <a:latin typeface="+mn-ea"/>
            </a:endParaRPr>
          </a:p>
          <a:p>
            <a:pPr algn="ctr"/>
            <a:endParaRPr lang="en-US" altLang="ja-JP" sz="1200" dirty="0" smtClean="0">
              <a:solidFill>
                <a:schemeClr val="tx1"/>
              </a:solidFill>
              <a:latin typeface="+mn-ea"/>
            </a:endParaRPr>
          </a:p>
          <a:p>
            <a:pPr algn="ctr"/>
            <a:r>
              <a:rPr lang="en-US" altLang="ja-JP" sz="1200" dirty="0" smtClean="0">
                <a:solidFill>
                  <a:schemeClr val="tx1"/>
                </a:solidFill>
                <a:latin typeface="+mn-ea"/>
              </a:rPr>
              <a:t>Prevailing wages by occupation</a:t>
            </a:r>
          </a:p>
          <a:p>
            <a:pPr algn="ctr"/>
            <a:r>
              <a:rPr lang="en-US" altLang="ja-JP" dirty="0" smtClean="0">
                <a:solidFill>
                  <a:schemeClr val="tx1"/>
                </a:solidFill>
                <a:latin typeface="+mn-ea"/>
              </a:rPr>
              <a:t>PW</a:t>
            </a:r>
            <a:r>
              <a:rPr lang="ja-JP" altLang="en-US" sz="1200" dirty="0" smtClean="0">
                <a:solidFill>
                  <a:schemeClr val="tx1"/>
                </a:solidFill>
                <a:latin typeface="+mn-ea"/>
              </a:rPr>
              <a:t>（一般職種別賃金</a:t>
            </a:r>
            <a:r>
              <a:rPr lang="en-US" altLang="ja-JP" sz="1200" dirty="0" smtClean="0">
                <a:solidFill>
                  <a:schemeClr val="tx1"/>
                </a:solidFill>
                <a:latin typeface="+mn-ea"/>
              </a:rPr>
              <a:t>)</a:t>
            </a:r>
            <a:r>
              <a:rPr lang="ja-JP" altLang="en-US" dirty="0" smtClean="0">
                <a:solidFill>
                  <a:schemeClr val="tx1"/>
                </a:solidFill>
                <a:latin typeface="+mn-ea"/>
              </a:rPr>
              <a:t>の学習</a:t>
            </a:r>
            <a:endParaRPr lang="en-US" altLang="ja-JP" dirty="0" smtClean="0">
              <a:solidFill>
                <a:schemeClr val="tx1"/>
              </a:solidFill>
              <a:latin typeface="+mn-ea"/>
            </a:endParaRPr>
          </a:p>
          <a:p>
            <a:pPr algn="ctr"/>
            <a:endParaRPr kumimoji="1" lang="en-US" altLang="ja-JP" sz="1200" dirty="0" smtClean="0">
              <a:solidFill>
                <a:schemeClr val="tx1"/>
              </a:solidFill>
              <a:latin typeface="+mn-ea"/>
            </a:endParaRPr>
          </a:p>
          <a:p>
            <a:pPr algn="ctr"/>
            <a:endParaRPr kumimoji="1" lang="ja-JP" altLang="en-US" sz="1200" dirty="0">
              <a:solidFill>
                <a:schemeClr val="tx1"/>
              </a:solidFill>
              <a:latin typeface="+mn-ea"/>
            </a:endParaRPr>
          </a:p>
        </p:txBody>
      </p:sp>
      <p:sp>
        <p:nvSpPr>
          <p:cNvPr id="9" name="正方形/長方形 8"/>
          <p:cNvSpPr/>
          <p:nvPr/>
        </p:nvSpPr>
        <p:spPr>
          <a:xfrm>
            <a:off x="1988840" y="3275856"/>
            <a:ext cx="4104456" cy="3528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mn-ea"/>
              </a:rPr>
              <a:t>　 </a:t>
            </a:r>
            <a:r>
              <a:rPr lang="ja-JP" altLang="en-US" sz="1050" dirty="0" smtClean="0">
                <a:solidFill>
                  <a:schemeClr val="tx1"/>
                </a:solidFill>
                <a:latin typeface="+mj-ea"/>
                <a:ea typeface="+mj-ea"/>
              </a:rPr>
              <a:t>公契約法（公共工事）を</a:t>
            </a:r>
            <a:r>
              <a:rPr kumimoji="1" lang="ja-JP" altLang="en-US" sz="1050" dirty="0" smtClean="0">
                <a:solidFill>
                  <a:schemeClr val="tx1"/>
                </a:solidFill>
                <a:latin typeface="+mj-ea"/>
                <a:ea typeface="+mj-ea"/>
              </a:rPr>
              <a:t>めぐり、アメリカのＰＷ制度（職種別最低賃金）の経験を踏まえておくことが重要である。背景となっている</a:t>
            </a:r>
            <a:r>
              <a:rPr lang="ja-JP" altLang="ja-JP" sz="1050" dirty="0" smtClean="0">
                <a:solidFill>
                  <a:schemeClr val="tx1"/>
                </a:solidFill>
                <a:latin typeface="+mn-ea"/>
              </a:rPr>
              <a:t>ディヴィス・ベーコン法</a:t>
            </a:r>
            <a:r>
              <a:rPr kumimoji="1" lang="ja-JP" altLang="en-US" sz="1050" dirty="0" smtClean="0">
                <a:solidFill>
                  <a:schemeClr val="tx1"/>
                </a:solidFill>
                <a:latin typeface="+mn-ea"/>
              </a:rPr>
              <a:t>は別に学習する。</a:t>
            </a:r>
            <a:endParaRPr lang="en-US" altLang="ja-JP" sz="1050" dirty="0" smtClean="0">
              <a:solidFill>
                <a:schemeClr val="tx1"/>
              </a:solidFill>
              <a:latin typeface="+mn-ea"/>
            </a:endParaRPr>
          </a:p>
          <a:p>
            <a:endParaRPr kumimoji="1" lang="en-US" altLang="ja-JP" sz="1050" dirty="0" smtClean="0">
              <a:solidFill>
                <a:schemeClr val="tx1"/>
              </a:solidFill>
              <a:latin typeface="+mj-ea"/>
              <a:ea typeface="+mj-ea"/>
            </a:endParaRPr>
          </a:p>
          <a:p>
            <a:r>
              <a:rPr kumimoji="1" lang="ja-JP" altLang="en-US" sz="1050" dirty="0" smtClean="0">
                <a:solidFill>
                  <a:schemeClr val="tx1"/>
                </a:solidFill>
                <a:latin typeface="+mj-ea"/>
                <a:ea typeface="+mj-ea"/>
              </a:rPr>
              <a:t>●日本では、</a:t>
            </a:r>
            <a:r>
              <a:rPr kumimoji="1" lang="en-US" altLang="ja-JP" sz="1050" dirty="0" smtClean="0">
                <a:solidFill>
                  <a:schemeClr val="tx1"/>
                </a:solidFill>
                <a:latin typeface="+mj-ea"/>
                <a:ea typeface="+mj-ea"/>
              </a:rPr>
              <a:t>1947</a:t>
            </a:r>
            <a:r>
              <a:rPr kumimoji="1" lang="ja-JP" altLang="en-US" sz="1050" dirty="0" smtClean="0">
                <a:solidFill>
                  <a:schemeClr val="tx1"/>
                </a:solidFill>
                <a:latin typeface="+mj-ea"/>
                <a:ea typeface="+mj-ea"/>
              </a:rPr>
              <a:t>年に一般職種別賃金</a:t>
            </a:r>
            <a:r>
              <a:rPr kumimoji="1" lang="en-US" altLang="ja-JP" sz="1050" dirty="0" smtClean="0">
                <a:solidFill>
                  <a:schemeClr val="tx1"/>
                </a:solidFill>
                <a:latin typeface="+mj-ea"/>
                <a:ea typeface="+mj-ea"/>
              </a:rPr>
              <a:t>(</a:t>
            </a:r>
            <a:r>
              <a:rPr kumimoji="1" lang="ja-JP" altLang="en-US" sz="1050" dirty="0" smtClean="0">
                <a:solidFill>
                  <a:schemeClr val="tx1"/>
                </a:solidFill>
                <a:latin typeface="+mj-ea"/>
                <a:ea typeface="+mj-ea"/>
              </a:rPr>
              <a:t>ＰＷ）が実視され、</a:t>
            </a:r>
            <a:r>
              <a:rPr kumimoji="1" lang="en-US" altLang="ja-JP" sz="1050" dirty="0" smtClean="0">
                <a:solidFill>
                  <a:schemeClr val="tx1"/>
                </a:solidFill>
                <a:latin typeface="+mj-ea"/>
                <a:ea typeface="+mj-ea"/>
              </a:rPr>
              <a:t>1950</a:t>
            </a:r>
            <a:r>
              <a:rPr kumimoji="1" lang="ja-JP" altLang="en-US" sz="1050" dirty="0" smtClean="0">
                <a:solidFill>
                  <a:schemeClr val="tx1"/>
                </a:solidFill>
                <a:latin typeface="+mj-ea"/>
                <a:ea typeface="+mj-ea"/>
              </a:rPr>
              <a:t>年に廃止された。労務賃金のみ、</a:t>
            </a:r>
            <a:r>
              <a:rPr kumimoji="1" lang="en-US" altLang="ja-JP" sz="1050" dirty="0" smtClean="0">
                <a:solidFill>
                  <a:schemeClr val="tx1"/>
                </a:solidFill>
                <a:latin typeface="+mj-ea"/>
                <a:ea typeface="+mj-ea"/>
              </a:rPr>
              <a:t>1963</a:t>
            </a:r>
            <a:r>
              <a:rPr kumimoji="1" lang="ja-JP" altLang="en-US" sz="1050" dirty="0" smtClean="0">
                <a:solidFill>
                  <a:schemeClr val="tx1"/>
                </a:solidFill>
                <a:latin typeface="+mj-ea"/>
                <a:ea typeface="+mj-ea"/>
              </a:rPr>
              <a:t>年に</a:t>
            </a:r>
            <a:r>
              <a:rPr kumimoji="1" lang="en-US" altLang="ja-JP" sz="1050" dirty="0" smtClean="0">
                <a:solidFill>
                  <a:schemeClr val="tx1"/>
                </a:solidFill>
                <a:latin typeface="+mj-ea"/>
                <a:ea typeface="+mj-ea"/>
              </a:rPr>
              <a:t>5</a:t>
            </a:r>
            <a:r>
              <a:rPr lang="ja-JP" altLang="en-US" sz="1050" dirty="0" smtClean="0">
                <a:solidFill>
                  <a:schemeClr val="tx1"/>
                </a:solidFill>
                <a:latin typeface="+mj-ea"/>
                <a:ea typeface="+mj-ea"/>
              </a:rPr>
              <a:t>省</a:t>
            </a:r>
            <a:r>
              <a:rPr kumimoji="1" lang="ja-JP" altLang="en-US" sz="1050" dirty="0" smtClean="0">
                <a:solidFill>
                  <a:schemeClr val="tx1"/>
                </a:solidFill>
                <a:latin typeface="+mj-ea"/>
                <a:ea typeface="+mj-ea"/>
              </a:rPr>
              <a:t>協定に移行。その後</a:t>
            </a:r>
            <a:r>
              <a:rPr kumimoji="1" lang="en-US" altLang="ja-JP" sz="1050" dirty="0" smtClean="0">
                <a:solidFill>
                  <a:schemeClr val="tx1"/>
                </a:solidFill>
                <a:latin typeface="+mj-ea"/>
                <a:ea typeface="+mj-ea"/>
              </a:rPr>
              <a:t>3</a:t>
            </a:r>
            <a:r>
              <a:rPr kumimoji="1" lang="ja-JP" altLang="en-US" sz="1050" dirty="0" smtClean="0">
                <a:solidFill>
                  <a:schemeClr val="tx1"/>
                </a:solidFill>
                <a:latin typeface="+mj-ea"/>
                <a:ea typeface="+mj-ea"/>
              </a:rPr>
              <a:t>省協定</a:t>
            </a:r>
            <a:r>
              <a:rPr kumimoji="1" lang="en-US" altLang="ja-JP" sz="1050" dirty="0" smtClean="0">
                <a:solidFill>
                  <a:schemeClr val="tx1"/>
                </a:solidFill>
                <a:latin typeface="+mj-ea"/>
                <a:ea typeface="+mj-ea"/>
              </a:rPr>
              <a:t>(</a:t>
            </a:r>
            <a:r>
              <a:rPr kumimoji="1" lang="ja-JP" altLang="en-US" sz="1050" dirty="0" smtClean="0">
                <a:solidFill>
                  <a:schemeClr val="tx1"/>
                </a:solidFill>
                <a:latin typeface="+mj-ea"/>
                <a:ea typeface="+mj-ea"/>
              </a:rPr>
              <a:t>公共工事設計労務単価</a:t>
            </a:r>
            <a:r>
              <a:rPr kumimoji="1" lang="en-US" altLang="ja-JP" sz="1050" dirty="0" smtClean="0">
                <a:solidFill>
                  <a:schemeClr val="tx1"/>
                </a:solidFill>
                <a:latin typeface="+mj-ea"/>
                <a:ea typeface="+mj-ea"/>
              </a:rPr>
              <a:t>)</a:t>
            </a:r>
            <a:r>
              <a:rPr kumimoji="1" lang="ja-JP" altLang="en-US" sz="1050" dirty="0" smtClean="0">
                <a:solidFill>
                  <a:schemeClr val="tx1"/>
                </a:solidFill>
                <a:latin typeface="+mj-ea"/>
                <a:ea typeface="+mj-ea"/>
              </a:rPr>
              <a:t>に移行、現在は</a:t>
            </a:r>
            <a:r>
              <a:rPr kumimoji="1" lang="en-US" altLang="ja-JP" sz="1050" dirty="0" smtClean="0">
                <a:solidFill>
                  <a:schemeClr val="tx1"/>
                </a:solidFill>
                <a:latin typeface="+mj-ea"/>
                <a:ea typeface="+mj-ea"/>
              </a:rPr>
              <a:t>2</a:t>
            </a:r>
            <a:r>
              <a:rPr kumimoji="1" lang="ja-JP" altLang="en-US" sz="1050" dirty="0" smtClean="0">
                <a:solidFill>
                  <a:schemeClr val="tx1"/>
                </a:solidFill>
                <a:latin typeface="+mj-ea"/>
                <a:ea typeface="+mj-ea"/>
              </a:rPr>
              <a:t>省</a:t>
            </a:r>
            <a:r>
              <a:rPr lang="ja-JP" altLang="en-US" sz="1050" dirty="0" smtClean="0">
                <a:solidFill>
                  <a:schemeClr val="tx1"/>
                </a:solidFill>
                <a:latin typeface="+mj-ea"/>
                <a:ea typeface="+mj-ea"/>
              </a:rPr>
              <a:t>協定</a:t>
            </a:r>
            <a:r>
              <a:rPr kumimoji="1" lang="en-US" altLang="ja-JP" sz="1050" dirty="0" smtClean="0">
                <a:solidFill>
                  <a:schemeClr val="tx1"/>
                </a:solidFill>
                <a:latin typeface="+mj-ea"/>
                <a:ea typeface="+mj-ea"/>
              </a:rPr>
              <a:t>(</a:t>
            </a:r>
            <a:r>
              <a:rPr kumimoji="1" lang="ja-JP" altLang="en-US" sz="1050" dirty="0" smtClean="0">
                <a:solidFill>
                  <a:schemeClr val="tx1"/>
                </a:solidFill>
                <a:latin typeface="+mj-ea"/>
                <a:ea typeface="+mj-ea"/>
              </a:rPr>
              <a:t>国交省、農水省</a:t>
            </a:r>
            <a:r>
              <a:rPr kumimoji="1" lang="en-US" altLang="ja-JP" sz="1050" dirty="0" smtClean="0">
                <a:solidFill>
                  <a:schemeClr val="tx1"/>
                </a:solidFill>
                <a:latin typeface="+mj-ea"/>
                <a:ea typeface="+mj-ea"/>
              </a:rPr>
              <a:t>)</a:t>
            </a:r>
            <a:r>
              <a:rPr kumimoji="1" lang="ja-JP" altLang="en-US" sz="1050" dirty="0" smtClean="0">
                <a:solidFill>
                  <a:schemeClr val="tx1"/>
                </a:solidFill>
                <a:latin typeface="+mj-ea"/>
                <a:ea typeface="+mj-ea"/>
              </a:rPr>
              <a:t>となっている。」</a:t>
            </a:r>
            <a:endParaRPr kumimoji="1" lang="en-US" altLang="ja-JP" sz="1050" dirty="0" smtClean="0">
              <a:solidFill>
                <a:schemeClr val="tx1"/>
              </a:solidFill>
              <a:latin typeface="+mj-ea"/>
              <a:ea typeface="+mj-ea"/>
            </a:endParaRPr>
          </a:p>
          <a:p>
            <a:r>
              <a:rPr lang="ja-JP" altLang="en-US" sz="1050" dirty="0" smtClean="0">
                <a:solidFill>
                  <a:schemeClr val="tx1"/>
                </a:solidFill>
                <a:latin typeface="+mj-ea"/>
                <a:ea typeface="+mj-ea"/>
              </a:rPr>
              <a:t>●アメリカのＰＷ制度</a:t>
            </a:r>
            <a:r>
              <a:rPr lang="en-US" altLang="ja-JP" sz="1050" dirty="0" smtClean="0">
                <a:solidFill>
                  <a:schemeClr val="tx1"/>
                </a:solidFill>
                <a:latin typeface="+mj-ea"/>
                <a:ea typeface="+mj-ea"/>
              </a:rPr>
              <a:t/>
            </a:r>
            <a:br>
              <a:rPr lang="en-US" altLang="ja-JP" sz="1050" dirty="0" smtClean="0">
                <a:solidFill>
                  <a:schemeClr val="tx1"/>
                </a:solidFill>
                <a:latin typeface="+mj-ea"/>
                <a:ea typeface="+mj-ea"/>
              </a:rPr>
            </a:br>
            <a:r>
              <a:rPr lang="ja-JP" altLang="en-US" sz="1050" dirty="0" smtClean="0">
                <a:solidFill>
                  <a:schemeClr val="tx1"/>
                </a:solidFill>
                <a:latin typeface="+mj-ea"/>
                <a:ea typeface="+mj-ea"/>
              </a:rPr>
              <a:t>連邦、州、市レベルの公共工事に適用している地域別制度－</a:t>
            </a:r>
            <a:r>
              <a:rPr lang="en-US" altLang="ja-JP" sz="1050" dirty="0" smtClean="0">
                <a:solidFill>
                  <a:schemeClr val="tx1"/>
                </a:solidFill>
                <a:latin typeface="+mj-ea"/>
                <a:ea typeface="+mj-ea"/>
              </a:rPr>
              <a:t>80</a:t>
            </a:r>
            <a:r>
              <a:rPr lang="ja-JP" altLang="en-US" sz="1050" dirty="0" smtClean="0">
                <a:solidFill>
                  <a:schemeClr val="tx1"/>
                </a:solidFill>
                <a:latin typeface="+mj-ea"/>
                <a:ea typeface="+mj-ea"/>
              </a:rPr>
              <a:t>年間も適用を継続している。</a:t>
            </a:r>
            <a:r>
              <a:rPr lang="en-US" altLang="ja-JP" sz="1050" dirty="0" smtClean="0">
                <a:solidFill>
                  <a:schemeClr val="tx1"/>
                </a:solidFill>
                <a:latin typeface="+mj-ea"/>
                <a:ea typeface="+mj-ea"/>
              </a:rPr>
              <a:t/>
            </a:r>
            <a:br>
              <a:rPr lang="en-US" altLang="ja-JP" sz="1050" dirty="0" smtClean="0">
                <a:solidFill>
                  <a:schemeClr val="tx1"/>
                </a:solidFill>
                <a:latin typeface="+mj-ea"/>
                <a:ea typeface="+mj-ea"/>
              </a:rPr>
            </a:br>
            <a:r>
              <a:rPr lang="ja-JP" altLang="en-US" sz="1050" dirty="0" smtClean="0">
                <a:solidFill>
                  <a:schemeClr val="tx1"/>
                </a:solidFill>
                <a:latin typeface="+mj-ea"/>
                <a:ea typeface="+mj-ea"/>
              </a:rPr>
              <a:t>公共工事は、ＰＷを工事原価に反映させ、労働者にはＰＷ以上の支払いを義務化している。</a:t>
            </a:r>
            <a:r>
              <a:rPr lang="en-US" altLang="ja-JP" sz="1050" dirty="0" smtClean="0">
                <a:solidFill>
                  <a:schemeClr val="tx1"/>
                </a:solidFill>
                <a:latin typeface="+mj-ea"/>
                <a:ea typeface="+mj-ea"/>
              </a:rPr>
              <a:t/>
            </a:r>
            <a:br>
              <a:rPr lang="en-US" altLang="ja-JP" sz="1050" dirty="0" smtClean="0">
                <a:solidFill>
                  <a:schemeClr val="tx1"/>
                </a:solidFill>
                <a:latin typeface="+mj-ea"/>
                <a:ea typeface="+mj-ea"/>
              </a:rPr>
            </a:br>
            <a:r>
              <a:rPr lang="ja-JP" altLang="en-US" sz="1050" dirty="0" smtClean="0">
                <a:solidFill>
                  <a:schemeClr val="tx1"/>
                </a:solidFill>
                <a:latin typeface="+mj-ea"/>
                <a:ea typeface="+mj-ea"/>
              </a:rPr>
              <a:t>●理念　</a:t>
            </a:r>
            <a:r>
              <a:rPr lang="ja-JP" altLang="en-US" sz="1050" dirty="0" smtClean="0">
                <a:solidFill>
                  <a:schemeClr val="tx1"/>
                </a:solidFill>
                <a:latin typeface="ＭＳ Ｐゴシック" pitchFamily="50" charset="-128"/>
                <a:ea typeface="ＭＳ Ｐゴシック" pitchFamily="50" charset="-128"/>
              </a:rPr>
              <a:t>公共工事は最優秀建造物の完成義務がある。</a:t>
            </a:r>
            <a:r>
              <a:rPr lang="en-US" altLang="ja-JP" sz="1050" dirty="0" smtClean="0">
                <a:solidFill>
                  <a:schemeClr val="tx1"/>
                </a:solidFill>
                <a:latin typeface="+mj-ea"/>
                <a:ea typeface="+mj-ea"/>
              </a:rPr>
              <a:t/>
            </a:r>
            <a:br>
              <a:rPr lang="en-US" altLang="ja-JP" sz="1050" dirty="0" smtClean="0">
                <a:solidFill>
                  <a:schemeClr val="tx1"/>
                </a:solidFill>
                <a:latin typeface="+mj-ea"/>
                <a:ea typeface="+mj-ea"/>
              </a:rPr>
            </a:br>
            <a:r>
              <a:rPr lang="en-US" altLang="ja-JP" sz="1050" dirty="0" smtClean="0">
                <a:solidFill>
                  <a:schemeClr val="tx1"/>
                </a:solidFill>
                <a:latin typeface="+mj-ea"/>
                <a:ea typeface="+mj-ea"/>
              </a:rPr>
              <a:t>[</a:t>
            </a:r>
            <a:r>
              <a:rPr lang="ja-JP" altLang="en-US" sz="1050" dirty="0" smtClean="0">
                <a:solidFill>
                  <a:schemeClr val="tx1"/>
                </a:solidFill>
                <a:latin typeface="+mj-ea"/>
                <a:ea typeface="+mj-ea"/>
              </a:rPr>
              <a:t>罰則規定</a:t>
            </a:r>
            <a:r>
              <a:rPr lang="en-US" altLang="ja-JP" sz="1050" dirty="0" smtClean="0">
                <a:solidFill>
                  <a:schemeClr val="tx1"/>
                </a:solidFill>
                <a:latin typeface="+mj-ea"/>
                <a:ea typeface="+mj-ea"/>
              </a:rPr>
              <a:t>] </a:t>
            </a:r>
            <a:r>
              <a:rPr lang="ja-JP" altLang="en-US" sz="1050" dirty="0" smtClean="0">
                <a:solidFill>
                  <a:schemeClr val="tx1"/>
                </a:solidFill>
                <a:latin typeface="+mj-ea"/>
                <a:ea typeface="+mj-ea"/>
              </a:rPr>
              <a:t>←→</a:t>
            </a:r>
            <a:r>
              <a:rPr lang="en-US" altLang="ja-JP" sz="1050" dirty="0" smtClean="0">
                <a:solidFill>
                  <a:schemeClr val="tx1"/>
                </a:solidFill>
                <a:latin typeface="+mj-ea"/>
                <a:ea typeface="+mj-ea"/>
              </a:rPr>
              <a:t>[</a:t>
            </a:r>
            <a:r>
              <a:rPr lang="ja-JP" altLang="en-US" sz="1050" dirty="0" smtClean="0">
                <a:solidFill>
                  <a:schemeClr val="tx1"/>
                </a:solidFill>
                <a:latin typeface="+mj-ea"/>
                <a:ea typeface="+mj-ea"/>
              </a:rPr>
              <a:t>監視システム</a:t>
            </a:r>
            <a:r>
              <a:rPr lang="en-US" altLang="ja-JP" sz="1050" dirty="0" smtClean="0">
                <a:solidFill>
                  <a:schemeClr val="tx1"/>
                </a:solidFill>
                <a:latin typeface="+mj-ea"/>
                <a:ea typeface="+mj-ea"/>
              </a:rPr>
              <a:t>]</a:t>
            </a:r>
          </a:p>
          <a:p>
            <a:r>
              <a:rPr lang="ja-JP" altLang="en-US" sz="1050" dirty="0" smtClean="0">
                <a:solidFill>
                  <a:schemeClr val="tx1"/>
                </a:solidFill>
                <a:latin typeface="+mj-ea"/>
                <a:ea typeface="+mj-ea"/>
              </a:rPr>
              <a:t>メリット－競争入札における労務費削減の抑制、労働条件の改善、技能工育成を活性化、労災対策・産業安全の向上、技術向上と技術競争力の促進、地域経済の活性化など。</a:t>
            </a:r>
            <a:endParaRPr kumimoji="1" lang="en-US" altLang="ja-JP" sz="1050" dirty="0" smtClean="0">
              <a:solidFill>
                <a:schemeClr val="tx1"/>
              </a:solidFill>
              <a:latin typeface="+mj-ea"/>
              <a:ea typeface="+mj-ea"/>
            </a:endParaRPr>
          </a:p>
          <a:p>
            <a:pPr algn="r"/>
            <a:r>
              <a:rPr kumimoji="1" lang="ja-JP" altLang="en-US" sz="1050" dirty="0" smtClean="0">
                <a:solidFill>
                  <a:schemeClr val="tx1"/>
                </a:solidFill>
                <a:latin typeface="+mj-ea"/>
                <a:ea typeface="+mj-ea"/>
              </a:rPr>
              <a:t>（藤澤好一芝浦工業大学名誉教授</a:t>
            </a:r>
            <a:endParaRPr kumimoji="1" lang="en-US" altLang="ja-JP" sz="1050" dirty="0" smtClean="0">
              <a:solidFill>
                <a:schemeClr val="tx1"/>
              </a:solidFill>
              <a:latin typeface="+mj-ea"/>
              <a:ea typeface="+mj-ea"/>
            </a:endParaRPr>
          </a:p>
          <a:p>
            <a:pPr algn="r"/>
            <a:r>
              <a:rPr kumimoji="1" lang="ja-JP" altLang="en-US" sz="1050" dirty="0" smtClean="0">
                <a:solidFill>
                  <a:schemeClr val="tx1"/>
                </a:solidFill>
                <a:latin typeface="+mj-ea"/>
                <a:ea typeface="+mj-ea"/>
              </a:rPr>
              <a:t>第</a:t>
            </a:r>
            <a:r>
              <a:rPr kumimoji="1" lang="en-US" altLang="ja-JP" sz="1050" dirty="0" smtClean="0">
                <a:solidFill>
                  <a:schemeClr val="tx1"/>
                </a:solidFill>
                <a:latin typeface="+mj-ea"/>
                <a:ea typeface="+mj-ea"/>
              </a:rPr>
              <a:t>18</a:t>
            </a:r>
            <a:r>
              <a:rPr kumimoji="1" lang="ja-JP" altLang="en-US" sz="1050" dirty="0" smtClean="0">
                <a:solidFill>
                  <a:schemeClr val="tx1"/>
                </a:solidFill>
                <a:latin typeface="+mj-ea"/>
                <a:ea typeface="+mj-ea"/>
              </a:rPr>
              <a:t>回全国建設研究・交流集会</a:t>
            </a:r>
            <a:r>
              <a:rPr kumimoji="1" lang="en-US" altLang="ja-JP" sz="1050" dirty="0" smtClean="0">
                <a:solidFill>
                  <a:schemeClr val="tx1"/>
                </a:solidFill>
                <a:latin typeface="+mj-ea"/>
                <a:ea typeface="+mj-ea"/>
              </a:rPr>
              <a:t>)</a:t>
            </a:r>
          </a:p>
          <a:p>
            <a:pPr algn="r"/>
            <a:r>
              <a:rPr lang="en-US" altLang="ja-JP" sz="1050" dirty="0" smtClean="0">
                <a:solidFill>
                  <a:schemeClr val="tx1"/>
                </a:solidFill>
                <a:latin typeface="+mj-ea"/>
                <a:ea typeface="+mj-ea"/>
              </a:rPr>
              <a:t>  </a:t>
            </a:r>
          </a:p>
          <a:p>
            <a:r>
              <a:rPr lang="ja-JP" altLang="en-US" sz="1050" dirty="0" smtClean="0">
                <a:solidFill>
                  <a:schemeClr val="tx1"/>
                </a:solidFill>
                <a:latin typeface="+mj-ea"/>
                <a:ea typeface="+mj-ea"/>
              </a:rPr>
              <a:t>学習は、日本におけるＰＷの実施時の基礎整理である。故椎名恒先生の残された資料による。</a:t>
            </a:r>
            <a:endParaRPr lang="en-US" altLang="ja-JP" sz="1050" dirty="0" smtClean="0">
              <a:solidFill>
                <a:schemeClr val="tx1"/>
              </a:solidFill>
              <a:latin typeface="+mj-ea"/>
              <a:ea typeface="+mj-e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smtClean="0"/>
              <a:t/>
            </a:r>
            <a:br>
              <a:rPr kumimoji="1" lang="en-US" altLang="ja-JP" dirty="0" smtClean="0"/>
            </a:br>
            <a:endParaRPr kumimoji="1" lang="ja-JP" altLang="en-US" sz="1050" dirty="0"/>
          </a:p>
        </p:txBody>
      </p:sp>
      <p:pic>
        <p:nvPicPr>
          <p:cNvPr id="1026" name="Picture 2" descr="C:\Users\佐藤陵一\Pictures\MP Navigator EX\2011_11_23\告示第8号.jpg"/>
          <p:cNvPicPr>
            <a:picLocks noGrp="1" noChangeAspect="1" noChangeArrowheads="1"/>
          </p:cNvPicPr>
          <p:nvPr>
            <p:ph sz="quarter" idx="1"/>
          </p:nvPr>
        </p:nvPicPr>
        <p:blipFill>
          <a:blip r:embed="rId2" cstate="print"/>
          <a:srcRect/>
          <a:stretch>
            <a:fillRect/>
          </a:stretch>
        </p:blipFill>
        <p:spPr bwMode="auto">
          <a:xfrm>
            <a:off x="260648" y="2209630"/>
            <a:ext cx="4176464" cy="6934370"/>
          </a:xfrm>
          <a:prstGeom prst="rect">
            <a:avLst/>
          </a:prstGeom>
          <a:noFill/>
          <a:ln w="3175">
            <a:solidFill>
              <a:schemeClr val="bg2">
                <a:lumMod val="75000"/>
              </a:schemeClr>
            </a:solidFill>
          </a:ln>
        </p:spPr>
      </p:pic>
      <p:sp>
        <p:nvSpPr>
          <p:cNvPr id="5" name="正方形/長方形 4"/>
          <p:cNvSpPr/>
          <p:nvPr/>
        </p:nvSpPr>
        <p:spPr>
          <a:xfrm>
            <a:off x="2276872" y="1763688"/>
            <a:ext cx="4176464"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smtClean="0">
                <a:solidFill>
                  <a:schemeClr val="tx1"/>
                </a:solidFill>
              </a:rPr>
              <a:t>「一般職種別賃金の解説及び疑義解釈」（労働省労働基準局給興課長　宮島久義）</a:t>
            </a:r>
            <a:endParaRPr kumimoji="1" lang="ja-JP" altLang="en-US" sz="900" dirty="0">
              <a:solidFill>
                <a:schemeClr val="tx1"/>
              </a:solidFill>
            </a:endParaRPr>
          </a:p>
        </p:txBody>
      </p:sp>
      <p:sp>
        <p:nvSpPr>
          <p:cNvPr id="6" name="正方形/長方形 5"/>
          <p:cNvSpPr/>
          <p:nvPr/>
        </p:nvSpPr>
        <p:spPr>
          <a:xfrm>
            <a:off x="404664" y="179512"/>
            <a:ext cx="6120680" cy="187220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mn-ea"/>
              </a:rPr>
              <a:t>労働省告示第</a:t>
            </a:r>
            <a:r>
              <a:rPr kumimoji="1" lang="en-US" altLang="ja-JP" sz="1050" dirty="0" smtClean="0">
                <a:solidFill>
                  <a:schemeClr val="tx1"/>
                </a:solidFill>
                <a:latin typeface="+mn-ea"/>
              </a:rPr>
              <a:t>8</a:t>
            </a:r>
            <a:r>
              <a:rPr kumimoji="1" lang="ja-JP" altLang="en-US" sz="1050" dirty="0" smtClean="0">
                <a:solidFill>
                  <a:schemeClr val="tx1"/>
                </a:solidFill>
                <a:latin typeface="+mn-ea"/>
              </a:rPr>
              <a:t>号に至る経過</a:t>
            </a:r>
            <a:endParaRPr kumimoji="1" lang="en-US" altLang="ja-JP" sz="1050" dirty="0" smtClean="0">
              <a:solidFill>
                <a:schemeClr val="tx1"/>
              </a:solidFill>
              <a:latin typeface="+mn-ea"/>
            </a:endParaRPr>
          </a:p>
          <a:p>
            <a:r>
              <a:rPr lang="ja-JP" altLang="en-US" sz="1050" dirty="0" smtClean="0">
                <a:solidFill>
                  <a:srgbClr val="FF0000"/>
                </a:solidFill>
                <a:latin typeface="+mn-ea"/>
              </a:rPr>
              <a:t>●</a:t>
            </a:r>
            <a:r>
              <a:rPr kumimoji="1" lang="ja-JP" altLang="en-US" sz="1050" dirty="0" smtClean="0">
                <a:solidFill>
                  <a:schemeClr val="tx1"/>
                </a:solidFill>
                <a:latin typeface="+mn-ea"/>
              </a:rPr>
              <a:t>「終戦以来、インフレーションの昴進に伴い、国家財政も又その収支のバランスを採ることの困難が遂次　</a:t>
            </a:r>
            <a:endParaRPr kumimoji="1" lang="en-US" altLang="ja-JP" sz="1050" dirty="0" smtClean="0">
              <a:solidFill>
                <a:schemeClr val="tx1"/>
              </a:solidFill>
              <a:latin typeface="+mn-ea"/>
            </a:endParaRPr>
          </a:p>
          <a:p>
            <a:r>
              <a:rPr lang="ja-JP" altLang="en-US" sz="1050" dirty="0" smtClean="0">
                <a:solidFill>
                  <a:schemeClr val="tx1"/>
                </a:solidFill>
                <a:latin typeface="+mn-ea"/>
              </a:rPr>
              <a:t>　 </a:t>
            </a:r>
            <a:r>
              <a:rPr kumimoji="1" lang="ja-JP" altLang="en-US" sz="1050" dirty="0" smtClean="0">
                <a:solidFill>
                  <a:schemeClr val="tx1"/>
                </a:solidFill>
                <a:latin typeface="+mn-ea"/>
              </a:rPr>
              <a:t>増大し、政府支出の削減について何等かの有効な手段を講じなければならないことが各方面に痛感さ</a:t>
            </a:r>
            <a:endParaRPr kumimoji="1" lang="en-US" altLang="ja-JP" sz="1050" dirty="0" smtClean="0">
              <a:solidFill>
                <a:schemeClr val="tx1"/>
              </a:solidFill>
              <a:latin typeface="+mn-ea"/>
            </a:endParaRPr>
          </a:p>
          <a:p>
            <a:r>
              <a:rPr lang="en-US" altLang="ja-JP" sz="1050" dirty="0" smtClean="0">
                <a:solidFill>
                  <a:schemeClr val="tx1"/>
                </a:solidFill>
                <a:latin typeface="+mn-ea"/>
              </a:rPr>
              <a:t>   </a:t>
            </a:r>
            <a:r>
              <a:rPr kumimoji="1" lang="ja-JP" altLang="en-US" sz="1050" dirty="0" smtClean="0">
                <a:solidFill>
                  <a:schemeClr val="tx1"/>
                </a:solidFill>
                <a:latin typeface="+mn-ea"/>
              </a:rPr>
              <a:t>れていた」</a:t>
            </a:r>
            <a:endParaRPr kumimoji="1" lang="en-US" altLang="ja-JP" sz="1050" dirty="0" smtClean="0">
              <a:solidFill>
                <a:schemeClr val="tx1"/>
              </a:solidFill>
              <a:latin typeface="+mn-ea"/>
            </a:endParaRPr>
          </a:p>
          <a:p>
            <a:r>
              <a:rPr lang="ja-JP" altLang="en-US" sz="1050" dirty="0" smtClean="0">
                <a:solidFill>
                  <a:srgbClr val="FF0000"/>
                </a:solidFill>
                <a:latin typeface="+mn-ea"/>
              </a:rPr>
              <a:t>●</a:t>
            </a:r>
            <a:r>
              <a:rPr lang="ja-JP" altLang="en-US" sz="1050" dirty="0" smtClean="0">
                <a:solidFill>
                  <a:schemeClr val="tx1"/>
                </a:solidFill>
                <a:latin typeface="+mn-ea"/>
              </a:rPr>
              <a:t>「</a:t>
            </a:r>
            <a:r>
              <a:rPr kumimoji="1" lang="ja-JP" altLang="en-US" sz="1050" dirty="0" smtClean="0">
                <a:solidFill>
                  <a:schemeClr val="tx1"/>
                </a:solidFill>
                <a:latin typeface="+mn-ea"/>
              </a:rPr>
              <a:t>政府に対する不正手段による支払請求の防止等に</a:t>
            </a:r>
            <a:r>
              <a:rPr lang="ja-JP" altLang="en-US" sz="1050" dirty="0" smtClean="0">
                <a:solidFill>
                  <a:schemeClr val="tx1"/>
                </a:solidFill>
                <a:latin typeface="+mn-ea"/>
              </a:rPr>
              <a:t>関する法律」</a:t>
            </a:r>
            <a:r>
              <a:rPr lang="en-US" altLang="ja-JP" sz="1050" dirty="0" smtClean="0">
                <a:solidFill>
                  <a:schemeClr val="tx1"/>
                </a:solidFill>
                <a:latin typeface="+mn-ea"/>
              </a:rPr>
              <a:t>(</a:t>
            </a:r>
            <a:r>
              <a:rPr lang="ja-JP" altLang="en-US" sz="1050" dirty="0" smtClean="0">
                <a:solidFill>
                  <a:schemeClr val="tx1"/>
                </a:solidFill>
                <a:latin typeface="+mn-ea"/>
              </a:rPr>
              <a:t>昭和</a:t>
            </a:r>
            <a:r>
              <a:rPr lang="en-US" altLang="ja-JP" sz="1050" dirty="0" smtClean="0">
                <a:solidFill>
                  <a:schemeClr val="tx1"/>
                </a:solidFill>
                <a:latin typeface="+mn-ea"/>
              </a:rPr>
              <a:t>22</a:t>
            </a:r>
            <a:r>
              <a:rPr lang="ja-JP" altLang="en-US" sz="1050" dirty="0" smtClean="0">
                <a:solidFill>
                  <a:schemeClr val="tx1"/>
                </a:solidFill>
                <a:latin typeface="+mn-ea"/>
              </a:rPr>
              <a:t>年</a:t>
            </a:r>
            <a:r>
              <a:rPr lang="en-US" altLang="ja-JP" sz="1050" dirty="0" smtClean="0">
                <a:solidFill>
                  <a:schemeClr val="tx1"/>
                </a:solidFill>
                <a:latin typeface="+mn-ea"/>
              </a:rPr>
              <a:t>12</a:t>
            </a:r>
            <a:r>
              <a:rPr lang="ja-JP" altLang="en-US" sz="1050" dirty="0" smtClean="0">
                <a:solidFill>
                  <a:schemeClr val="tx1"/>
                </a:solidFill>
                <a:latin typeface="+mn-ea"/>
              </a:rPr>
              <a:t>月</a:t>
            </a:r>
            <a:r>
              <a:rPr lang="en-US" altLang="ja-JP" sz="1050" dirty="0" smtClean="0">
                <a:solidFill>
                  <a:schemeClr val="tx1"/>
                </a:solidFill>
                <a:latin typeface="+mn-ea"/>
              </a:rPr>
              <a:t>12</a:t>
            </a:r>
            <a:r>
              <a:rPr lang="ja-JP" altLang="en-US" sz="1050" dirty="0" smtClean="0">
                <a:solidFill>
                  <a:schemeClr val="tx1"/>
                </a:solidFill>
                <a:latin typeface="+mn-ea"/>
              </a:rPr>
              <a:t>日交付）が施行され、</a:t>
            </a:r>
            <a:endParaRPr lang="en-US" altLang="ja-JP" sz="1050" dirty="0" smtClean="0">
              <a:solidFill>
                <a:schemeClr val="tx1"/>
              </a:solidFill>
              <a:latin typeface="+mn-ea"/>
            </a:endParaRPr>
          </a:p>
          <a:p>
            <a:r>
              <a:rPr lang="en-US" altLang="ja-JP" sz="1050" dirty="0" smtClean="0">
                <a:solidFill>
                  <a:schemeClr val="tx1"/>
                </a:solidFill>
                <a:latin typeface="+mn-ea"/>
              </a:rPr>
              <a:t>   </a:t>
            </a:r>
            <a:r>
              <a:rPr lang="ja-JP" altLang="en-US" sz="1050" dirty="0" smtClean="0">
                <a:solidFill>
                  <a:schemeClr val="tx1"/>
                </a:solidFill>
                <a:latin typeface="+mn-ea"/>
              </a:rPr>
              <a:t>工事の完成、物の生産、その他の役務（サービス）の給付の請求は、すべてを公定価格によると</a:t>
            </a:r>
            <a:r>
              <a:rPr lang="ja-JP" altLang="en-US" sz="1050" smtClean="0">
                <a:solidFill>
                  <a:schemeClr val="tx1"/>
                </a:solidFill>
                <a:latin typeface="+mn-ea"/>
              </a:rPr>
              <a:t>し、公定</a:t>
            </a:r>
            <a:r>
              <a:rPr lang="ja-JP" altLang="en-US" sz="1050" dirty="0" smtClean="0">
                <a:solidFill>
                  <a:schemeClr val="tx1"/>
                </a:solidFill>
                <a:latin typeface="+mn-ea"/>
              </a:rPr>
              <a:t>価格の定まっている要素（材料、労務、諸役務）に突き当たるまで分解するとした。</a:t>
            </a:r>
            <a:endParaRPr lang="en-US" altLang="ja-JP" sz="1050" dirty="0" smtClean="0">
              <a:solidFill>
                <a:schemeClr val="tx1"/>
              </a:solidFill>
              <a:latin typeface="+mn-ea"/>
            </a:endParaRPr>
          </a:p>
          <a:p>
            <a:r>
              <a:rPr kumimoji="1" lang="ja-JP" altLang="en-US" sz="1050" dirty="0" smtClean="0">
                <a:solidFill>
                  <a:srgbClr val="FF0000"/>
                </a:solidFill>
                <a:latin typeface="+mn-ea"/>
              </a:rPr>
              <a:t>●</a:t>
            </a:r>
            <a:r>
              <a:rPr kumimoji="1" lang="ja-JP" altLang="en-US" sz="1050" dirty="0" smtClean="0">
                <a:solidFill>
                  <a:schemeClr val="tx1"/>
                </a:solidFill>
                <a:latin typeface="+mn-ea"/>
              </a:rPr>
              <a:t>労務は、賃金統制等がなされていない現状にあり、基準とすべき労務費の単価は、新たに定める必要が</a:t>
            </a:r>
            <a:endParaRPr kumimoji="1" lang="en-US" altLang="ja-JP" sz="1050" dirty="0" smtClean="0">
              <a:solidFill>
                <a:schemeClr val="tx1"/>
              </a:solidFill>
              <a:latin typeface="+mn-ea"/>
            </a:endParaRPr>
          </a:p>
          <a:p>
            <a:r>
              <a:rPr lang="en-US" altLang="ja-JP" sz="1050" dirty="0" smtClean="0">
                <a:solidFill>
                  <a:schemeClr val="tx1"/>
                </a:solidFill>
                <a:latin typeface="+mn-ea"/>
              </a:rPr>
              <a:t>   </a:t>
            </a:r>
            <a:r>
              <a:rPr kumimoji="1" lang="ja-JP" altLang="en-US" sz="1050" dirty="0" smtClean="0">
                <a:solidFill>
                  <a:schemeClr val="tx1"/>
                </a:solidFill>
                <a:latin typeface="+mn-ea"/>
              </a:rPr>
              <a:t>あった。そこで法第</a:t>
            </a:r>
            <a:r>
              <a:rPr kumimoji="1" lang="en-US" altLang="ja-JP" sz="1050" dirty="0" smtClean="0">
                <a:solidFill>
                  <a:schemeClr val="tx1"/>
                </a:solidFill>
                <a:latin typeface="+mn-ea"/>
              </a:rPr>
              <a:t>2</a:t>
            </a:r>
            <a:r>
              <a:rPr kumimoji="1" lang="ja-JP" altLang="en-US" sz="1050" dirty="0" smtClean="0">
                <a:solidFill>
                  <a:schemeClr val="tx1"/>
                </a:solidFill>
                <a:latin typeface="+mn-ea"/>
              </a:rPr>
              <a:t>条は基準とすべき労務費の単価を主務大臣が告示した一般職種別賃金を用いる</a:t>
            </a:r>
            <a:r>
              <a:rPr kumimoji="1" lang="ja-JP" altLang="en-US" sz="1050" dirty="0" err="1" smtClean="0">
                <a:solidFill>
                  <a:schemeClr val="tx1"/>
                </a:solidFill>
                <a:latin typeface="+mn-ea"/>
              </a:rPr>
              <a:t>こ</a:t>
            </a:r>
            <a:endParaRPr kumimoji="1" lang="en-US" altLang="ja-JP" sz="1050" dirty="0" smtClean="0">
              <a:solidFill>
                <a:schemeClr val="tx1"/>
              </a:solidFill>
              <a:latin typeface="+mn-ea"/>
            </a:endParaRPr>
          </a:p>
          <a:p>
            <a:r>
              <a:rPr lang="ja-JP" altLang="en-US" sz="1050" dirty="0" smtClean="0">
                <a:solidFill>
                  <a:schemeClr val="tx1"/>
                </a:solidFill>
                <a:latin typeface="+mn-ea"/>
              </a:rPr>
              <a:t>　 </a:t>
            </a:r>
            <a:r>
              <a:rPr kumimoji="1" lang="ja-JP" altLang="en-US" sz="1050" dirty="0" err="1" smtClean="0">
                <a:solidFill>
                  <a:schemeClr val="tx1"/>
                </a:solidFill>
                <a:latin typeface="+mn-ea"/>
              </a:rPr>
              <a:t>とが</a:t>
            </a:r>
            <a:r>
              <a:rPr kumimoji="1" lang="ja-JP" altLang="en-US" sz="1050" dirty="0" smtClean="0">
                <a:solidFill>
                  <a:schemeClr val="tx1"/>
                </a:solidFill>
                <a:latin typeface="+mn-ea"/>
              </a:rPr>
              <a:t>定められた。</a:t>
            </a:r>
            <a:endParaRPr kumimoji="1" lang="ja-JP" altLang="en-US" sz="1050" dirty="0">
              <a:solidFill>
                <a:schemeClr val="tx1"/>
              </a:solidFill>
              <a:latin typeface="+mn-ea"/>
            </a:endParaRPr>
          </a:p>
        </p:txBody>
      </p:sp>
      <p:sp>
        <p:nvSpPr>
          <p:cNvPr id="8" name="線吹き出し 1 (枠付き) 7"/>
          <p:cNvSpPr/>
          <p:nvPr/>
        </p:nvSpPr>
        <p:spPr>
          <a:xfrm>
            <a:off x="4509120" y="2123728"/>
            <a:ext cx="2016224" cy="1224136"/>
          </a:xfrm>
          <a:prstGeom prst="borderCallout1">
            <a:avLst>
              <a:gd name="adj1" fmla="val 18750"/>
              <a:gd name="adj2" fmla="val -8333"/>
              <a:gd name="adj3" fmla="val 65036"/>
              <a:gd name="adj4" fmla="val -51560"/>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一般職種別賃金（</a:t>
            </a:r>
            <a:r>
              <a:rPr lang="en-US" altLang="ja-JP" sz="1050" dirty="0" smtClean="0">
                <a:solidFill>
                  <a:schemeClr val="tx1"/>
                </a:solidFill>
                <a:latin typeface="+mn-ea"/>
              </a:rPr>
              <a:t>Prevailing wages by occupation</a:t>
            </a:r>
            <a:r>
              <a:rPr lang="ja-JP" altLang="en-US" sz="1050" dirty="0" smtClean="0">
                <a:solidFill>
                  <a:schemeClr val="tx1"/>
                </a:solidFill>
                <a:latin typeface="+mn-ea"/>
              </a:rPr>
              <a:t>）とは、その地方においてその職業に対して一般に支払われている賃金の意味。換言すれば、その時に行われている地方別職種別の賃金の平均額である。</a:t>
            </a:r>
            <a:endParaRPr kumimoji="1" lang="ja-JP" altLang="en-US" sz="1050" dirty="0">
              <a:solidFill>
                <a:schemeClr val="tx1"/>
              </a:solidFill>
            </a:endParaRPr>
          </a:p>
        </p:txBody>
      </p:sp>
      <p:sp>
        <p:nvSpPr>
          <p:cNvPr id="11" name="正方形/長方形 10"/>
          <p:cNvSpPr/>
          <p:nvPr/>
        </p:nvSpPr>
        <p:spPr>
          <a:xfrm>
            <a:off x="4509120" y="3419872"/>
            <a:ext cx="2016224" cy="1152128"/>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rPr>
              <a:t>一般職種別賃金は平均額であり、上下に</a:t>
            </a:r>
            <a:r>
              <a:rPr lang="en-US" altLang="ja-JP" sz="1050" dirty="0" smtClean="0">
                <a:solidFill>
                  <a:schemeClr val="tx1"/>
                </a:solidFill>
              </a:rPr>
              <a:t>25</a:t>
            </a:r>
            <a:r>
              <a:rPr lang="ja-JP" altLang="en-US" sz="1050" dirty="0" smtClean="0">
                <a:solidFill>
                  <a:schemeClr val="tx1"/>
                </a:solidFill>
              </a:rPr>
              <a:t>％の幅がある。一職業の賃金は、現実に決して単一でない。技能、経験、又は能率による幅がある。統計調査はこのことを充分裏書きしている。</a:t>
            </a:r>
            <a:endParaRPr kumimoji="1" lang="ja-JP" altLang="en-US" dirty="0"/>
          </a:p>
        </p:txBody>
      </p:sp>
      <p:sp>
        <p:nvSpPr>
          <p:cNvPr id="12" name="正方形/長方形 11"/>
          <p:cNvSpPr/>
          <p:nvPr/>
        </p:nvSpPr>
        <p:spPr>
          <a:xfrm>
            <a:off x="4509120" y="4644008"/>
            <a:ext cx="2016224" cy="1224136"/>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mj-ea"/>
                <a:ea typeface="+mj-ea"/>
              </a:rPr>
              <a:t>告示に盛られた職業は、土木建築業においては</a:t>
            </a:r>
            <a:r>
              <a:rPr kumimoji="1" lang="en-US" altLang="ja-JP" sz="1050" dirty="0" smtClean="0">
                <a:solidFill>
                  <a:schemeClr val="tx1"/>
                </a:solidFill>
                <a:latin typeface="+mj-ea"/>
                <a:ea typeface="+mj-ea"/>
              </a:rPr>
              <a:t>12</a:t>
            </a:r>
            <a:r>
              <a:rPr lang="ja-JP" altLang="en-US" sz="1050" dirty="0" err="1" smtClean="0">
                <a:solidFill>
                  <a:schemeClr val="tx1"/>
                </a:solidFill>
                <a:latin typeface="+mj-ea"/>
                <a:ea typeface="+mj-ea"/>
              </a:rPr>
              <a:t>、</a:t>
            </a:r>
            <a:r>
              <a:rPr kumimoji="1" lang="ja-JP" altLang="en-US" sz="1050" dirty="0" smtClean="0">
                <a:solidFill>
                  <a:schemeClr val="tx1"/>
                </a:solidFill>
                <a:latin typeface="+mj-ea"/>
                <a:ea typeface="+mj-ea"/>
              </a:rPr>
              <a:t>貨物運送業は</a:t>
            </a:r>
            <a:r>
              <a:rPr kumimoji="1" lang="en-US" altLang="ja-JP" sz="1050" dirty="0" smtClean="0">
                <a:solidFill>
                  <a:schemeClr val="tx1"/>
                </a:solidFill>
                <a:latin typeface="+mj-ea"/>
                <a:ea typeface="+mj-ea"/>
              </a:rPr>
              <a:t>7</a:t>
            </a:r>
            <a:r>
              <a:rPr kumimoji="1" lang="ja-JP" altLang="en-US" sz="1050" dirty="0" smtClean="0">
                <a:solidFill>
                  <a:schemeClr val="tx1"/>
                </a:solidFill>
                <a:latin typeface="+mj-ea"/>
                <a:ea typeface="+mj-ea"/>
              </a:rPr>
              <a:t>にすぎない。</a:t>
            </a:r>
            <a:r>
              <a:rPr lang="ja-JP" altLang="en-US" sz="1050" dirty="0" smtClean="0">
                <a:solidFill>
                  <a:schemeClr val="tx1"/>
                </a:solidFill>
                <a:latin typeface="+mj-ea"/>
                <a:ea typeface="+mj-ea"/>
              </a:rPr>
              <a:t>最近の賃金調査がないことによる。</a:t>
            </a:r>
            <a:r>
              <a:rPr kumimoji="1" lang="ja-JP" altLang="en-US" sz="1050" dirty="0" smtClean="0">
                <a:solidFill>
                  <a:schemeClr val="tx1"/>
                </a:solidFill>
                <a:latin typeface="+mj-ea"/>
                <a:ea typeface="+mj-ea"/>
              </a:rPr>
              <a:t>盛られなかった職業は、都道府県労働基準局長が行うことになる。</a:t>
            </a:r>
            <a:endParaRPr kumimoji="1" lang="ja-JP" altLang="en-US" sz="1050" dirty="0">
              <a:solidFill>
                <a:schemeClr val="tx1"/>
              </a:solidFill>
              <a:latin typeface="+mj-ea"/>
              <a:ea typeface="+mj-ea"/>
            </a:endParaRPr>
          </a:p>
        </p:txBody>
      </p:sp>
      <p:sp>
        <p:nvSpPr>
          <p:cNvPr id="14" name="正方形/長方形 13"/>
          <p:cNvSpPr/>
          <p:nvPr/>
        </p:nvSpPr>
        <p:spPr>
          <a:xfrm>
            <a:off x="4509120" y="8028384"/>
            <a:ext cx="2016224" cy="792088"/>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諸手当は、一定の条件に該当する場合にのみ支給される賃金であり、割増率は「</a:t>
            </a:r>
            <a:r>
              <a:rPr lang="ja-JP" altLang="en-US" sz="1050" dirty="0" smtClean="0">
                <a:solidFill>
                  <a:schemeClr val="tx1"/>
                </a:solidFill>
              </a:rPr>
              <a:t>実績」から導き出される。</a:t>
            </a:r>
            <a:endParaRPr kumimoji="1" lang="ja-JP" altLang="en-US" sz="1050" dirty="0">
              <a:solidFill>
                <a:schemeClr val="tx1"/>
              </a:solidFill>
            </a:endParaRPr>
          </a:p>
        </p:txBody>
      </p:sp>
      <p:sp>
        <p:nvSpPr>
          <p:cNvPr id="15" name="正方形/長方形 14"/>
          <p:cNvSpPr/>
          <p:nvPr/>
        </p:nvSpPr>
        <p:spPr>
          <a:xfrm>
            <a:off x="4509120" y="5940152"/>
            <a:ext cx="2016224" cy="2016224"/>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労働基準局（地方も）においては、労働者及び使用者の意見を充分聴く機会をつくるため、一般職種別賃金に関係ある労働組合及び事業主団体をもって構成する一般職種別賃議委に関する懇談会が非公式に設置され、これも必要に応じて開催されている。</a:t>
            </a:r>
            <a:endParaRPr kumimoji="1" lang="en-US" altLang="ja-JP" sz="1050" dirty="0" smtClean="0">
              <a:solidFill>
                <a:schemeClr val="tx1"/>
              </a:solidFill>
            </a:endParaRPr>
          </a:p>
          <a:p>
            <a:r>
              <a:rPr lang="ja-JP" altLang="en-US" sz="1050" dirty="0" smtClean="0">
                <a:solidFill>
                  <a:schemeClr val="tx1"/>
                </a:solidFill>
              </a:rPr>
              <a:t>労働者に対し、賃金の影響が大きいことと、実態調査に協力を求めることが「極めて必要」であり且「有効」としている。</a:t>
            </a:r>
            <a:endParaRPr kumimoji="1" lang="ja-JP" altLang="en-US" sz="105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82444" cy="1037464"/>
          </a:xfrm>
          <a:solidFill>
            <a:schemeClr val="bg2">
              <a:lumMod val="90000"/>
            </a:schemeClr>
          </a:solidFill>
          <a:ln w="3175">
            <a:solidFill>
              <a:schemeClr val="tx1"/>
            </a:solidFill>
          </a:ln>
        </p:spPr>
        <p:txBody>
          <a:bodyPr>
            <a:normAutofit/>
          </a:bodyPr>
          <a:lstStyle/>
          <a:p>
            <a:r>
              <a:rPr kumimoji="1" lang="ja-JP" altLang="en-US" sz="1050" dirty="0" smtClean="0">
                <a:latin typeface="ＭＳ Ｐゴシック" pitchFamily="50" charset="-128"/>
                <a:ea typeface="ＭＳ Ｐゴシック" pitchFamily="50" charset="-128"/>
              </a:rPr>
              <a:t>「政府に対する不正手段による支払請求の防止に関する法律」</a:t>
            </a:r>
            <a:r>
              <a:rPr kumimoji="1" lang="ja-JP" altLang="en-US" sz="1050" dirty="0" smtClean="0"/>
              <a:t>（法律第</a:t>
            </a:r>
            <a:r>
              <a:rPr kumimoji="1" lang="en-US" altLang="ja-JP" sz="1050" dirty="0" smtClean="0"/>
              <a:t>171</a:t>
            </a:r>
            <a:r>
              <a:rPr kumimoji="1" lang="ja-JP" altLang="en-US" sz="1050" dirty="0" smtClean="0"/>
              <a:t>号）</a:t>
            </a:r>
            <a:r>
              <a:rPr kumimoji="1" lang="en-US" altLang="ja-JP" sz="1050" dirty="0" smtClean="0"/>
              <a:t/>
            </a:r>
            <a:br>
              <a:rPr kumimoji="1" lang="en-US" altLang="ja-JP" sz="1050" dirty="0" smtClean="0"/>
            </a:br>
            <a:r>
              <a:rPr lang="ja-JP" altLang="en-US" sz="1050" dirty="0" smtClean="0"/>
              <a:t>第</a:t>
            </a:r>
            <a:r>
              <a:rPr lang="en-US" altLang="ja-JP" sz="1050" dirty="0" smtClean="0"/>
              <a:t>2</a:t>
            </a:r>
            <a:r>
              <a:rPr lang="ja-JP" altLang="en-US" sz="1050" dirty="0" smtClean="0"/>
              <a:t>条の</a:t>
            </a:r>
            <a:r>
              <a:rPr lang="en-US" altLang="ja-JP" sz="1050" dirty="0" smtClean="0"/>
              <a:t>2</a:t>
            </a:r>
            <a:br>
              <a:rPr lang="en-US" altLang="ja-JP" sz="1050" dirty="0" smtClean="0"/>
            </a:br>
            <a:r>
              <a:rPr lang="ja-JP" altLang="en-US" sz="1050" dirty="0" smtClean="0"/>
              <a:t>賃金は、職種ごとに、実際使用された員数及び労務使用当時の一般職種別賃金額を超えない賃金による。</a:t>
            </a:r>
            <a:r>
              <a:rPr lang="en-US" altLang="ja-JP" sz="1050" dirty="0" smtClean="0"/>
              <a:t/>
            </a:r>
            <a:br>
              <a:rPr lang="en-US" altLang="ja-JP" sz="1050" dirty="0" smtClean="0"/>
            </a:br>
            <a:r>
              <a:rPr lang="ja-JP" altLang="en-US" sz="1050" dirty="0" smtClean="0"/>
              <a:t>前項に規定する一般職種別賃金額は、主務大臣が官報を以てこれを告示する。</a:t>
            </a:r>
            <a:r>
              <a:rPr lang="en-US" altLang="ja-JP" sz="1050" dirty="0" smtClean="0"/>
              <a:t/>
            </a:r>
            <a:br>
              <a:rPr lang="en-US" altLang="ja-JP" sz="1050" dirty="0" smtClean="0"/>
            </a:br>
            <a:endParaRPr kumimoji="1" lang="ja-JP" altLang="en-US" sz="1050" dirty="0"/>
          </a:p>
        </p:txBody>
      </p:sp>
      <p:pic>
        <p:nvPicPr>
          <p:cNvPr id="2050" name="Picture 2" descr="C:\Users\佐藤陵一\Pictures\MP Navigator EX\2011_11_23\IMG_0002.jpg"/>
          <p:cNvPicPr>
            <a:picLocks noGrp="1" noChangeAspect="1" noChangeArrowheads="1"/>
          </p:cNvPicPr>
          <p:nvPr>
            <p:ph sz="quarter" idx="1"/>
          </p:nvPr>
        </p:nvPicPr>
        <p:blipFill>
          <a:blip r:embed="rId2" cstate="print"/>
          <a:srcRect/>
          <a:stretch>
            <a:fillRect/>
          </a:stretch>
        </p:blipFill>
        <p:spPr bwMode="auto">
          <a:xfrm>
            <a:off x="332656" y="3347864"/>
            <a:ext cx="5526024" cy="3541776"/>
          </a:xfrm>
          <a:prstGeom prst="rect">
            <a:avLst/>
          </a:prstGeom>
          <a:noFill/>
          <a:ln w="3175">
            <a:solidFill>
              <a:schemeClr val="bg2">
                <a:lumMod val="50000"/>
              </a:schemeClr>
            </a:solidFill>
          </a:ln>
        </p:spPr>
      </p:pic>
      <p:pic>
        <p:nvPicPr>
          <p:cNvPr id="2051" name="Picture 3" descr="C:\Users\佐藤陵一\Pictures\MP Navigator EX\2011_11_23\IMG_0005.jpg"/>
          <p:cNvPicPr>
            <a:picLocks noChangeAspect="1" noChangeArrowheads="1"/>
          </p:cNvPicPr>
          <p:nvPr/>
        </p:nvPicPr>
        <p:blipFill>
          <a:blip r:embed="rId3" cstate="print"/>
          <a:srcRect/>
          <a:stretch>
            <a:fillRect/>
          </a:stretch>
        </p:blipFill>
        <p:spPr bwMode="auto">
          <a:xfrm>
            <a:off x="332656" y="6948264"/>
            <a:ext cx="5544616" cy="1695326"/>
          </a:xfrm>
          <a:prstGeom prst="rect">
            <a:avLst/>
          </a:prstGeom>
          <a:noFill/>
          <a:ln w="3175">
            <a:solidFill>
              <a:schemeClr val="bg2">
                <a:lumMod val="50000"/>
              </a:schemeClr>
            </a:solidFill>
          </a:ln>
        </p:spPr>
      </p:pic>
      <p:sp>
        <p:nvSpPr>
          <p:cNvPr id="6" name="正方形/長方形 5"/>
          <p:cNvSpPr/>
          <p:nvPr/>
        </p:nvSpPr>
        <p:spPr>
          <a:xfrm>
            <a:off x="476672" y="3059832"/>
            <a:ext cx="1512168" cy="216024"/>
          </a:xfrm>
          <a:prstGeom prst="rect">
            <a:avLst/>
          </a:prstGeom>
          <a:solidFill>
            <a:schemeClr val="bg2">
              <a:lumMod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rPr>
              <a:t>告示第</a:t>
            </a:r>
            <a:r>
              <a:rPr kumimoji="1" lang="en-US" altLang="ja-JP" sz="1050" dirty="0" smtClean="0">
                <a:solidFill>
                  <a:schemeClr val="tx1"/>
                </a:solidFill>
              </a:rPr>
              <a:t>8</a:t>
            </a:r>
            <a:r>
              <a:rPr kumimoji="1" lang="ja-JP" altLang="en-US" sz="1050" dirty="0" smtClean="0">
                <a:solidFill>
                  <a:schemeClr val="tx1"/>
                </a:solidFill>
              </a:rPr>
              <a:t>号</a:t>
            </a:r>
            <a:r>
              <a:rPr kumimoji="1" lang="en-US" altLang="ja-JP" sz="1050" dirty="0" smtClean="0">
                <a:solidFill>
                  <a:schemeClr val="tx1"/>
                </a:solidFill>
              </a:rPr>
              <a:t>1</a:t>
            </a:r>
            <a:r>
              <a:rPr kumimoji="1" lang="ja-JP" altLang="en-US" sz="1050" dirty="0" smtClean="0">
                <a:solidFill>
                  <a:schemeClr val="tx1"/>
                </a:solidFill>
              </a:rPr>
              <a:t>の別紙</a:t>
            </a:r>
            <a:endParaRPr kumimoji="1" lang="ja-JP" altLang="en-US" sz="1050" dirty="0">
              <a:solidFill>
                <a:schemeClr val="tx1"/>
              </a:solidFill>
            </a:endParaRPr>
          </a:p>
        </p:txBody>
      </p:sp>
      <p:sp>
        <p:nvSpPr>
          <p:cNvPr id="7" name="正方形/長方形 6"/>
          <p:cNvSpPr/>
          <p:nvPr/>
        </p:nvSpPr>
        <p:spPr>
          <a:xfrm>
            <a:off x="332656" y="1547664"/>
            <a:ext cx="6192688" cy="14401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sym typeface="Wingdings"/>
            </a:endParaRPr>
          </a:p>
          <a:p>
            <a:endParaRPr lang="en-US" altLang="ja-JP" sz="1050" dirty="0" smtClean="0">
              <a:solidFill>
                <a:schemeClr val="tx1"/>
              </a:solidFill>
              <a:sym typeface="Wingdings"/>
            </a:endParaRPr>
          </a:p>
          <a:p>
            <a:endParaRPr lang="en-US" altLang="ja-JP" sz="1050" dirty="0" smtClean="0">
              <a:solidFill>
                <a:schemeClr val="tx1"/>
              </a:solidFill>
              <a:sym typeface="Wingdings"/>
            </a:endParaRPr>
          </a:p>
          <a:p>
            <a:r>
              <a:rPr lang="ja-JP" altLang="en-US" sz="900" dirty="0" smtClean="0">
                <a:solidFill>
                  <a:schemeClr val="tx1"/>
                </a:solidFill>
                <a:sym typeface="Wingdings"/>
              </a:rPr>
              <a:t>一般職種別賃金に関する疑義解釈（関係する抜粋）</a:t>
            </a:r>
            <a:r>
              <a:rPr lang="en-US" altLang="ja-JP" sz="900" dirty="0" smtClean="0">
                <a:solidFill>
                  <a:schemeClr val="tx1"/>
                </a:solidFill>
                <a:sym typeface="Wingdings"/>
              </a:rPr>
              <a:t/>
            </a:r>
            <a:br>
              <a:rPr lang="en-US" altLang="ja-JP" sz="900" dirty="0" smtClean="0">
                <a:solidFill>
                  <a:schemeClr val="tx1"/>
                </a:solidFill>
                <a:sym typeface="Wingdings"/>
              </a:rPr>
            </a:br>
            <a:r>
              <a:rPr lang="ja-JP" altLang="en-US" sz="900" dirty="0" smtClean="0">
                <a:solidFill>
                  <a:schemeClr val="tx1"/>
                </a:solidFill>
                <a:sym typeface="Wingdings"/>
              </a:rPr>
              <a:t>勤労所得税を含む。 </a:t>
            </a:r>
            <a:r>
              <a:rPr lang="en-US" altLang="ja-JP" sz="900" dirty="0" smtClean="0">
                <a:solidFill>
                  <a:schemeClr val="tx1"/>
                </a:solidFill>
                <a:sym typeface="Wingdings"/>
              </a:rPr>
              <a:t/>
            </a:r>
            <a:br>
              <a:rPr lang="en-US" altLang="ja-JP" sz="900" dirty="0" smtClean="0">
                <a:solidFill>
                  <a:schemeClr val="tx1"/>
                </a:solidFill>
                <a:sym typeface="Wingdings"/>
              </a:rPr>
            </a:br>
            <a:r>
              <a:rPr lang="ja-JP" altLang="en-US" sz="900" dirty="0" smtClean="0">
                <a:solidFill>
                  <a:schemeClr val="tx1"/>
                </a:solidFill>
                <a:sym typeface="Wingdings"/>
              </a:rPr>
              <a:t>国には</a:t>
            </a:r>
            <a:r>
              <a:rPr lang="en-US" altLang="ja-JP" sz="900" dirty="0" smtClean="0">
                <a:solidFill>
                  <a:schemeClr val="tx1"/>
                </a:solidFill>
                <a:sym typeface="Wingdings"/>
              </a:rPr>
              <a:t>25</a:t>
            </a:r>
            <a:r>
              <a:rPr lang="ja-JP" altLang="en-US" sz="900" dirty="0" smtClean="0">
                <a:solidFill>
                  <a:schemeClr val="tx1"/>
                </a:solidFill>
                <a:sym typeface="Wingdings"/>
              </a:rPr>
              <a:t>％を上回って請求できないが、事業主が上回って支払うのは制限しない。</a:t>
            </a:r>
            <a:r>
              <a:rPr lang="en-US" altLang="ja-JP" sz="900" dirty="0" smtClean="0">
                <a:solidFill>
                  <a:schemeClr val="tx1"/>
                </a:solidFill>
                <a:sym typeface="Wingdings"/>
              </a:rPr>
              <a:t/>
            </a:r>
            <a:br>
              <a:rPr lang="en-US" altLang="ja-JP" sz="900" dirty="0" smtClean="0">
                <a:solidFill>
                  <a:schemeClr val="tx1"/>
                </a:solidFill>
                <a:sym typeface="Wingdings"/>
              </a:rPr>
            </a:br>
            <a:r>
              <a:rPr lang="ja-JP" altLang="en-US" sz="900" dirty="0" smtClean="0">
                <a:solidFill>
                  <a:schemeClr val="tx1"/>
                </a:solidFill>
                <a:sym typeface="Wingdings"/>
              </a:rPr>
              <a:t>請負単価は、普通程度の技能、経験又は能率を有する労働者の賃金を標準労働量又は標準生産量で除した者によって計算される。基準局長は関与してはならない。</a:t>
            </a:r>
            <a:r>
              <a:rPr lang="en-US" altLang="ja-JP" sz="900" dirty="0" smtClean="0">
                <a:solidFill>
                  <a:schemeClr val="tx1"/>
                </a:solidFill>
                <a:sym typeface="Wingdings"/>
              </a:rPr>
              <a:t/>
            </a:r>
            <a:br>
              <a:rPr lang="en-US" altLang="ja-JP" sz="900" dirty="0" smtClean="0">
                <a:solidFill>
                  <a:schemeClr val="tx1"/>
                </a:solidFill>
                <a:sym typeface="Wingdings"/>
              </a:rPr>
            </a:br>
            <a:r>
              <a:rPr lang="ja-JP" altLang="en-US" sz="900" dirty="0" smtClean="0">
                <a:solidFill>
                  <a:schemeClr val="tx1"/>
                </a:solidFill>
                <a:sym typeface="Wingdings"/>
              </a:rPr>
              <a:t> 雑役は港湾運送業に限り、他産業は含まれない。</a:t>
            </a:r>
            <a:r>
              <a:rPr lang="en-US" altLang="ja-JP" sz="900" dirty="0" smtClean="0">
                <a:solidFill>
                  <a:schemeClr val="tx1"/>
                </a:solidFill>
                <a:sym typeface="Wingdings"/>
              </a:rPr>
              <a:t/>
            </a:r>
            <a:br>
              <a:rPr lang="en-US" altLang="ja-JP" sz="900" dirty="0" smtClean="0">
                <a:solidFill>
                  <a:schemeClr val="tx1"/>
                </a:solidFill>
                <a:sym typeface="Wingdings"/>
              </a:rPr>
            </a:br>
            <a:r>
              <a:rPr lang="ja-JP" altLang="en-US" sz="900" dirty="0" smtClean="0">
                <a:solidFill>
                  <a:schemeClr val="tx1"/>
                </a:solidFill>
                <a:sym typeface="Wingdings"/>
              </a:rPr>
              <a:t> 大工は自ら使用する道具を持って作業に従事するのが通例であり、道具の償却費は手当ではなく、基本賃金に含めて定めるべきである。</a:t>
            </a:r>
            <a:r>
              <a:rPr lang="en-US" altLang="ja-JP" sz="900" dirty="0" smtClean="0">
                <a:solidFill>
                  <a:schemeClr val="tx1"/>
                </a:solidFill>
                <a:sym typeface="Wingdings"/>
              </a:rPr>
              <a:t/>
            </a:r>
            <a:br>
              <a:rPr lang="en-US" altLang="ja-JP" sz="900" dirty="0" smtClean="0">
                <a:solidFill>
                  <a:schemeClr val="tx1"/>
                </a:solidFill>
                <a:sym typeface="Wingdings"/>
              </a:rPr>
            </a:br>
            <a:r>
              <a:rPr lang="ja-JP" altLang="en-US" sz="900" dirty="0" smtClean="0">
                <a:solidFill>
                  <a:schemeClr val="tx1"/>
                </a:solidFill>
                <a:sym typeface="Wingdings"/>
              </a:rPr>
              <a:t> 官吏の給与水準が</a:t>
            </a:r>
            <a:r>
              <a:rPr lang="en-US" altLang="ja-JP" sz="900" dirty="0" smtClean="0">
                <a:solidFill>
                  <a:schemeClr val="tx1"/>
                </a:solidFill>
                <a:sym typeface="Wingdings"/>
              </a:rPr>
              <a:t>2,920</a:t>
            </a:r>
            <a:r>
              <a:rPr lang="ja-JP" altLang="en-US" sz="900" dirty="0" smtClean="0">
                <a:solidFill>
                  <a:schemeClr val="tx1"/>
                </a:solidFill>
                <a:sym typeface="Wingdings"/>
              </a:rPr>
              <a:t>円ベースで決定された。ＰＷとは関係ない。</a:t>
            </a:r>
            <a:r>
              <a:rPr lang="en-US" altLang="ja-JP" sz="900" dirty="0" smtClean="0">
                <a:solidFill>
                  <a:schemeClr val="tx1"/>
                </a:solidFill>
                <a:sym typeface="Wingdings"/>
              </a:rPr>
              <a:t/>
            </a:r>
            <a:br>
              <a:rPr lang="en-US" altLang="ja-JP" sz="900" dirty="0" smtClean="0">
                <a:solidFill>
                  <a:schemeClr val="tx1"/>
                </a:solidFill>
                <a:sym typeface="Wingdings"/>
              </a:rPr>
            </a:br>
            <a:r>
              <a:rPr lang="ja-JP" altLang="en-US" sz="900" dirty="0" smtClean="0">
                <a:solidFill>
                  <a:schemeClr val="tx1"/>
                </a:solidFill>
                <a:sym typeface="Wingdings"/>
              </a:rPr>
              <a:t>　　　　　　　　　　　　　　　　　　　　　　　　　　　　　　　　　　　　　　　</a:t>
            </a:r>
            <a:endParaRPr lang="ja-JP" altLang="en-US" sz="900" dirty="0" smtClean="0">
              <a:solidFill>
                <a:schemeClr val="tx1"/>
              </a:solidFill>
            </a:endParaRPr>
          </a:p>
          <a:p>
            <a:pPr algn="ctr"/>
            <a:endParaRPr kumimoji="1" lang="ja-JP"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382</Words>
  <Application>Microsoft Office PowerPoint</Application>
  <PresentationFormat>画面に合わせる (4:3)</PresentationFormat>
  <Paragraphs>47</Paragraphs>
  <Slides>3</Slides>
  <Notes>1</Notes>
  <HiddenSlides>0</HiddenSlides>
  <MMClips>0</MMClips>
  <ScaleCrop>false</ScaleCrop>
  <HeadingPairs>
    <vt:vector size="4" baseType="variant">
      <vt:variant>
        <vt:lpstr>テーマ</vt:lpstr>
      </vt:variant>
      <vt:variant>
        <vt:i4>1</vt:i4>
      </vt:variant>
      <vt:variant>
        <vt:lpstr>スライド タイトル</vt:lpstr>
      </vt:variant>
      <vt:variant>
        <vt:i4>3</vt:i4>
      </vt:variant>
    </vt:vector>
  </HeadingPairs>
  <TitlesOfParts>
    <vt:vector size="4" baseType="lpstr">
      <vt:lpstr>スパイス</vt:lpstr>
      <vt:lpstr>           Common Sense 　　　　　 　</vt:lpstr>
      <vt:lpstr> </vt:lpstr>
      <vt:lpstr>「政府に対する不正手段による支払請求の防止に関する法律」（法律第171号） 第2条の2 賃金は、職種ごとに、実際使用された員数及び労務使用当時の一般職種別賃金額を超えない賃金による。 前項に規定する一般職種別賃金額は、主務大臣が官報を以てこれを告示する。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2010-12-07T04:38:24Z</dcterms:created>
  <dcterms:modified xsi:type="dcterms:W3CDTF">2011-12-21T02:34:45Z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1041</vt:i4>
  </property>
  <property fmtid="{D5CDD505-2E9C-101B-9397-08002B2CF9AE}" pid="3" name="_Version">
    <vt:lpwstr>12.0.4518</vt:lpwstr>
  </property>
</Properties>
</file>