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1"/>
  </p:sldMasterIdLst>
  <p:notesMasterIdLst>
    <p:notesMasterId r:id="rId3"/>
  </p:notesMasterIdLst>
  <p:sldIdLst>
    <p:sldId id="256" r:id="rId2"/>
  </p:sldIdLst>
  <p:sldSz cx="6858000" cy="9144000" type="screen4x3"/>
  <p:notesSz cx="6858000" cy="9945688"/>
  <p:defaultTextStyle>
    <a:lvl1pPr marL="0" algn="l" rtl="0" latinLnBrk="0">
      <a:defRPr kumimoji="1" lang="ja-JP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kumimoji="1" lang="ja-JP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kumimoji="1" lang="ja-JP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kumimoji="1" lang="ja-JP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kumimoji="1" lang="ja-JP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kumimoji="1" lang="ja-JP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kumimoji="1" lang="ja-JP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kumimoji="1" lang="ja-JP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kumimoji="1" lang="ja-JP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777777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7" autoAdjust="0"/>
  </p:normalViewPr>
  <p:slideViewPr>
    <p:cSldViewPr>
      <p:cViewPr>
        <p:scale>
          <a:sx n="100" d="100"/>
          <a:sy n="100" d="100"/>
        </p:scale>
        <p:origin x="-1014" y="237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kumimoji="1" lang="ja-JP" sz="1200"/>
            </a:lvl1pPr>
            <a:extLst/>
          </a:lstStyle>
          <a:p>
            <a:endParaRPr kumimoji="1" lang="ja-JP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kumimoji="1" lang="ja-JP" sz="1200"/>
            </a:lvl1pPr>
            <a:extLst/>
          </a:lstStyle>
          <a:p>
            <a:fld id="{C238408C-6839-46EE-8131-EDA75C487F2E}" type="datetimeFigureOut">
              <a:rPr/>
              <a:pPr/>
              <a:t>2006/6/30</a:t>
            </a:fld>
            <a:endParaRPr kumimoji="1" lang="ja-JP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746125"/>
            <a:ext cx="279717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kumimoji="1" lang="ja-JP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kumimoji="1" lang="ja-JP"/>
              <a:t>マスタ テキストの書式設定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kumimoji="1" lang="ja-JP" sz="1200"/>
            </a:lvl1pPr>
            <a:extLst/>
          </a:lstStyle>
          <a:p>
            <a:endParaRPr kumimoji="1" 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kumimoji="1" lang="ja-JP" sz="1200"/>
            </a:lvl1pPr>
            <a:extLst/>
          </a:lstStyle>
          <a:p>
            <a:fld id="{87D77045-401A-4D5E-BFE3-54C21A8A6634}" type="slidenum">
              <a:rPr/>
              <a:pPr/>
              <a:t>&lt;#&gt;</a:t>
            </a:fld>
            <a:endParaRPr kumimoji="1" 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0413" y="746125"/>
            <a:ext cx="2797175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kumimoji="1" lang="ja-JP" smtClean="0"/>
              <a:pPr/>
              <a:t>1</a:t>
            </a:fld>
            <a:endParaRPr kumimoji="1" 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714500" y="4165600"/>
            <a:ext cx="4629150" cy="2525816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714500" y="6671096"/>
            <a:ext cx="4629150" cy="18288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5156716" y="1676588"/>
            <a:ext cx="3048000" cy="285750"/>
          </a:xfrm>
        </p:spPr>
        <p:txBody>
          <a:bodyPr/>
          <a:lstStyle/>
          <a:p>
            <a:fld id="{743653DA-8BF4-4869-96FE-9BCF43372D46}" type="datetimeFigureOut">
              <a:rPr lang="en-US" altLang="ja-JP" smtClean="0"/>
              <a:pPr/>
              <a:t>7/11/2012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241152" y="5687573"/>
            <a:ext cx="4876800" cy="288036"/>
          </a:xfrm>
        </p:spPr>
        <p:txBody>
          <a:bodyPr/>
          <a:lstStyle/>
          <a:p>
            <a:endParaRPr kumimoji="1" lang="ja-JP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285750" y="0"/>
            <a:ext cx="457200" cy="9144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07252" y="0"/>
            <a:ext cx="78498" cy="9144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742950" y="0"/>
            <a:ext cx="136404" cy="9144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 bwMode="auto">
          <a:xfrm>
            <a:off x="855990" y="0"/>
            <a:ext cx="172710" cy="9144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79758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コネクタ 17"/>
          <p:cNvSpPr>
            <a:spLocks noChangeShapeType="1"/>
          </p:cNvSpPr>
          <p:nvPr/>
        </p:nvSpPr>
        <p:spPr bwMode="auto">
          <a:xfrm>
            <a:off x="685800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640584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294980" y="0"/>
            <a:ext cx="0" cy="9144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8001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コネクタ 21"/>
          <p:cNvSpPr>
            <a:spLocks noChangeShapeType="1"/>
          </p:cNvSpPr>
          <p:nvPr/>
        </p:nvSpPr>
        <p:spPr bwMode="auto">
          <a:xfrm>
            <a:off x="6835392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正方形/長方形 26"/>
          <p:cNvSpPr/>
          <p:nvPr/>
        </p:nvSpPr>
        <p:spPr bwMode="auto">
          <a:xfrm>
            <a:off x="914400" y="0"/>
            <a:ext cx="57150" cy="9144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457200" y="4572000"/>
            <a:ext cx="971550" cy="17272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982224" y="6489003"/>
            <a:ext cx="481068" cy="85523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円/楕円 23"/>
          <p:cNvSpPr/>
          <p:nvPr/>
        </p:nvSpPr>
        <p:spPr bwMode="auto">
          <a:xfrm>
            <a:off x="818310" y="7334176"/>
            <a:ext cx="102870" cy="18288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円/楕円 25"/>
          <p:cNvSpPr/>
          <p:nvPr/>
        </p:nvSpPr>
        <p:spPr bwMode="auto">
          <a:xfrm>
            <a:off x="1248156" y="7717536"/>
            <a:ext cx="205740" cy="3657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円/楕円 24"/>
          <p:cNvSpPr/>
          <p:nvPr/>
        </p:nvSpPr>
        <p:spPr>
          <a:xfrm>
            <a:off x="1428750" y="5994400"/>
            <a:ext cx="274320" cy="48768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 bwMode="auto">
          <a:xfrm>
            <a:off x="994158" y="6571603"/>
            <a:ext cx="457200" cy="690032"/>
          </a:xfrm>
        </p:spPr>
        <p:txBody>
          <a:bodyPr/>
          <a:lstStyle/>
          <a:p>
            <a:fld id="{72AC53DF-4216-466D-99A7-94400E6C2A25}" type="slidenum">
              <a:rPr lang="en-US" altLang="ja-JP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kumimoji="1" lang="en-US" altLang="ja-JP" smtClean="0">
                <a:solidFill>
                  <a:schemeClr val="tx2"/>
                </a:solidFill>
              </a:rPr>
              <a:pPr/>
              <a:t>7/11/2012</a:t>
            </a:fld>
            <a:endParaRPr kumimoji="1" lang="ja-JP" sz="1100">
              <a:solidFill>
                <a:schemeClr val="tx2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1" lang="ja-JP" sz="1100">
              <a:solidFill>
                <a:schemeClr val="tx2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kumimoji="1" lang="en-US" altLang="ja-JP" sz="1200" smtClean="0">
                <a:solidFill>
                  <a:schemeClr val="tx2"/>
                </a:solidFill>
              </a:rPr>
              <a:pPr algn="l"/>
              <a:t>&lt;#&gt;</a:t>
            </a:fld>
            <a:endParaRPr kumimoji="1" lang="ja-JP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257300" cy="7802033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kumimoji="1" lang="en-US" altLang="ja-JP" smtClean="0">
                <a:solidFill>
                  <a:schemeClr val="tx2"/>
                </a:solidFill>
              </a:rPr>
              <a:pPr/>
              <a:t>7/11/2012</a:t>
            </a:fld>
            <a:endParaRPr kumimoji="1" lang="ja-JP" sz="1100">
              <a:solidFill>
                <a:schemeClr val="tx2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1" lang="ja-JP" sz="1100">
              <a:solidFill>
                <a:schemeClr val="tx2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kumimoji="1" lang="en-US" altLang="ja-JP" sz="1200" smtClean="0">
                <a:solidFill>
                  <a:schemeClr val="tx2"/>
                </a:solidFill>
              </a:rPr>
              <a:pPr algn="l"/>
              <a:t>&lt;#&gt;</a:t>
            </a:fld>
            <a:endParaRPr kumimoji="1" lang="ja-JP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5600700" cy="6498336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129108-AC8D-4212-9283-60D9E99BF07A}" type="datetimeFigureOut">
              <a:rPr lang="en-US" altLang="ja-JP" smtClean="0"/>
              <a:pPr/>
              <a:t>7/11/2012</a:t>
            </a:fld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AD93096-5B34-4342-9326-69289CEAE4C2}" type="slidenum">
              <a:rPr lang="en-US" altLang="ja-JP" smtClean="0"/>
              <a:pPr/>
              <a:t>&lt;#&gt;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14500" y="3860800"/>
            <a:ext cx="4629150" cy="273812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714500" y="6680200"/>
            <a:ext cx="4629150" cy="18288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5155692" y="1671701"/>
            <a:ext cx="3048000" cy="285750"/>
          </a:xfrm>
        </p:spPr>
        <p:txBody>
          <a:bodyPr/>
          <a:lstStyle/>
          <a:p>
            <a:fld id="{8D3816DF-213E-421B-92D3-C068DBB023D6}" type="datetimeFigureOut">
              <a:rPr kumimoji="1" lang="en-US" altLang="ja-JP" smtClean="0">
                <a:solidFill>
                  <a:schemeClr val="tx2"/>
                </a:solidFill>
              </a:rPr>
              <a:pPr/>
              <a:t>7/11/2012</a:t>
            </a:fld>
            <a:endParaRPr kumimoji="1" lang="ja-JP" sz="1100">
              <a:solidFill>
                <a:schemeClr val="tx2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241292" y="5683758"/>
            <a:ext cx="4876800" cy="288036"/>
          </a:xfrm>
        </p:spPr>
        <p:txBody>
          <a:bodyPr/>
          <a:lstStyle/>
          <a:p>
            <a:pPr algn="r"/>
            <a:endParaRPr kumimoji="1" lang="ja-JP" sz="1100">
              <a:solidFill>
                <a:schemeClr val="tx2"/>
              </a:solidFill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285750" y="0"/>
            <a:ext cx="457200" cy="9144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207252" y="0"/>
            <a:ext cx="78498" cy="9144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742950" y="0"/>
            <a:ext cx="136404" cy="9144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855990" y="0"/>
            <a:ext cx="172710" cy="9144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79758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コネクタ 13"/>
          <p:cNvSpPr>
            <a:spLocks noChangeShapeType="1"/>
          </p:cNvSpPr>
          <p:nvPr/>
        </p:nvSpPr>
        <p:spPr bwMode="auto">
          <a:xfrm>
            <a:off x="685800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640584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294980" y="0"/>
            <a:ext cx="0" cy="9144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コネクタ 16"/>
          <p:cNvSpPr>
            <a:spLocks noChangeShapeType="1"/>
          </p:cNvSpPr>
          <p:nvPr/>
        </p:nvSpPr>
        <p:spPr bwMode="auto">
          <a:xfrm>
            <a:off x="8001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正方形/長方形 17"/>
          <p:cNvSpPr/>
          <p:nvPr/>
        </p:nvSpPr>
        <p:spPr bwMode="auto">
          <a:xfrm>
            <a:off x="914400" y="0"/>
            <a:ext cx="57150" cy="9144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円/楕円 18"/>
          <p:cNvSpPr/>
          <p:nvPr/>
        </p:nvSpPr>
        <p:spPr bwMode="auto">
          <a:xfrm>
            <a:off x="457200" y="4572000"/>
            <a:ext cx="971550" cy="172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円/楕円 19"/>
          <p:cNvSpPr/>
          <p:nvPr/>
        </p:nvSpPr>
        <p:spPr bwMode="auto">
          <a:xfrm>
            <a:off x="993528" y="6489003"/>
            <a:ext cx="481068" cy="85523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818310" y="7334176"/>
            <a:ext cx="102870" cy="18288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円/楕円 21"/>
          <p:cNvSpPr/>
          <p:nvPr/>
        </p:nvSpPr>
        <p:spPr bwMode="auto">
          <a:xfrm>
            <a:off x="1248156" y="7721600"/>
            <a:ext cx="205740" cy="3657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409280" y="5973184"/>
            <a:ext cx="274320" cy="48768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コネクタ 25"/>
          <p:cNvSpPr>
            <a:spLocks noChangeShapeType="1"/>
          </p:cNvSpPr>
          <p:nvPr/>
        </p:nvSpPr>
        <p:spPr bwMode="auto">
          <a:xfrm>
            <a:off x="6823458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 bwMode="auto">
          <a:xfrm>
            <a:off x="1005462" y="6571603"/>
            <a:ext cx="457200" cy="690032"/>
          </a:xfrm>
        </p:spPr>
        <p:txBody>
          <a:bodyPr/>
          <a:lstStyle/>
          <a:p>
            <a:pPr algn="l"/>
            <a:fld id="{72AC53DF-4216-466D-99A7-94400E6C2A25}" type="slidenum">
              <a:rPr kumimoji="1" lang="en-US" altLang="ja-JP" sz="1200" smtClean="0">
                <a:solidFill>
                  <a:schemeClr val="tx2"/>
                </a:solidFill>
              </a:rPr>
              <a:pPr algn="l"/>
              <a:t>&lt;#&gt;</a:t>
            </a:fld>
            <a:endParaRPr kumimoji="1" lang="ja-JP" sz="120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1E3E-4B2F-4895-B65E-28B2E64F39F6}" type="datetimeFigureOut">
              <a:rPr lang="en-US" altLang="ja-JP" smtClean="0"/>
              <a:pPr/>
              <a:t>7/11/2012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altLang="ja-JP" smtClean="0"/>
              <a:pPr/>
              <a:t>&lt;#&gt;</a:t>
            </a:fld>
            <a:endParaRPr kumimoji="1" lang="ja-JP" alt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2743200" cy="6096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3202686" y="2133600"/>
            <a:ext cx="2743200" cy="6096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5657850" cy="1524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5435-8225-4333-BFFA-0096413F0D76}" type="datetimeFigureOut">
              <a:rPr lang="en-US" altLang="ja-JP" smtClean="0"/>
              <a:pPr/>
              <a:t>7/11/2012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altLang="ja-JP" smtClean="0"/>
              <a:pPr/>
              <a:t>&lt;#&gt;</a:t>
            </a:fld>
            <a:endParaRPr kumimoji="1"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342900" y="3149600"/>
            <a:ext cx="2743200" cy="5181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3278981" y="3149600"/>
            <a:ext cx="2743200" cy="5181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2" name="テキスト プレースホルダ 11"/>
          <p:cNvSpPr>
            <a:spLocks noGrp="1"/>
          </p:cNvSpPr>
          <p:nvPr>
            <p:ph type="body" sz="quarter" idx="1"/>
          </p:nvPr>
        </p:nvSpPr>
        <p:spPr>
          <a:xfrm>
            <a:off x="342900" y="2092960"/>
            <a:ext cx="2743200" cy="877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4" name="テキスト プレースホルダ 13"/>
          <p:cNvSpPr>
            <a:spLocks noGrp="1"/>
          </p:cNvSpPr>
          <p:nvPr>
            <p:ph type="body" sz="quarter" idx="3"/>
          </p:nvPr>
        </p:nvSpPr>
        <p:spPr>
          <a:xfrm>
            <a:off x="3257550" y="2092960"/>
            <a:ext cx="2743200" cy="877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83C494-2A87-468C-A21B-CB14FB9ABB00}" type="datetimeFigureOut">
              <a:rPr lang="en-US" altLang="ja-JP" smtClean="0"/>
              <a:pPr/>
              <a:t>7/11/2012</a:t>
            </a:fld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D93096-5B34-4342-9326-69289CEAE4C2}" type="slidenum">
              <a:rPr lang="en-US" altLang="ja-JP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FigureOut">
              <a:rPr lang="en-US" altLang="ja-JP" smtClean="0"/>
              <a:pPr/>
              <a:t>7/11/2012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altLang="ja-JP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688658" y="4400550"/>
            <a:ext cx="8412480" cy="3429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5109210" y="365760"/>
            <a:ext cx="1145286" cy="664464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68630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4644222" y="0"/>
            <a:ext cx="0" cy="9144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6117336" y="7620000"/>
            <a:ext cx="411480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コンテンツ プレースホルダ 17"/>
          <p:cNvSpPr>
            <a:spLocks noGrp="1"/>
          </p:cNvSpPr>
          <p:nvPr>
            <p:ph sz="quarter" idx="1"/>
          </p:nvPr>
        </p:nvSpPr>
        <p:spPr>
          <a:xfrm>
            <a:off x="228600" y="365760"/>
            <a:ext cx="4229100" cy="8436864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3816DF-213E-421B-92D3-C068DBB023D6}" type="datetimeFigureOut">
              <a:rPr kumimoji="1" lang="en-US" altLang="ja-JP" smtClean="0">
                <a:solidFill>
                  <a:schemeClr val="tx2"/>
                </a:solidFill>
              </a:rPr>
              <a:pPr/>
              <a:t>7/11/2012</a:t>
            </a:fld>
            <a:endParaRPr kumimoji="1" lang="ja-JP" sz="1100">
              <a:solidFill>
                <a:schemeClr val="tx2"/>
              </a:solidFill>
            </a:endParaRPr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l"/>
            <a:fld id="{72AC53DF-4216-466D-99A7-94400E6C2A25}" type="slidenum">
              <a:rPr kumimoji="1" lang="en-US" altLang="ja-JP" sz="1200" smtClean="0">
                <a:solidFill>
                  <a:schemeClr val="tx2"/>
                </a:solidFill>
              </a:rPr>
              <a:pPr algn="l"/>
              <a:t>&lt;#&gt;</a:t>
            </a:fld>
            <a:endParaRPr kumimoji="1" lang="ja-JP" sz="1200">
              <a:solidFill>
                <a:schemeClr val="tx2"/>
              </a:solidFill>
            </a:endParaRPr>
          </a:p>
        </p:txBody>
      </p:sp>
      <p:sp>
        <p:nvSpPr>
          <p:cNvPr id="23" name="フッター プレースホル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algn="r"/>
            <a:endParaRPr kumimoji="1" lang="ja-JP" sz="1100">
              <a:solidFill>
                <a:schemeClr val="tx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円/楕円 12"/>
          <p:cNvSpPr/>
          <p:nvPr/>
        </p:nvSpPr>
        <p:spPr>
          <a:xfrm>
            <a:off x="6117336" y="7620000"/>
            <a:ext cx="411480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672370" y="4400550"/>
            <a:ext cx="8412480" cy="3429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0" y="0"/>
            <a:ext cx="4629150" cy="9144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074349" y="353060"/>
            <a:ext cx="1143000" cy="6608064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コネクタ 18"/>
          <p:cNvSpPr>
            <a:spLocks noChangeShapeType="1"/>
          </p:cNvSpPr>
          <p:nvPr/>
        </p:nvSpPr>
        <p:spPr bwMode="auto">
          <a:xfrm>
            <a:off x="468630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4644222" y="0"/>
            <a:ext cx="0" cy="9144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3816DF-213E-421B-92D3-C068DBB023D6}" type="datetimeFigureOut">
              <a:rPr kumimoji="1" lang="en-US" altLang="ja-JP" smtClean="0">
                <a:solidFill>
                  <a:schemeClr val="tx2"/>
                </a:solidFill>
              </a:rPr>
              <a:pPr/>
              <a:t>7/11/2012</a:t>
            </a:fld>
            <a:endParaRPr kumimoji="1" lang="ja-JP" sz="1100">
              <a:solidFill>
                <a:schemeClr val="tx2"/>
              </a:solidFill>
            </a:endParaRPr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l"/>
            <a:fld id="{72AC53DF-4216-466D-99A7-94400E6C2A25}" type="slidenum">
              <a:rPr kumimoji="1" lang="en-US" altLang="ja-JP" sz="1200" smtClean="0">
                <a:solidFill>
                  <a:schemeClr val="tx2"/>
                </a:solidFill>
              </a:rPr>
              <a:pPr algn="l"/>
              <a:t>&lt;#&gt;</a:t>
            </a:fld>
            <a:endParaRPr kumimoji="1" lang="ja-JP" sz="1200">
              <a:solidFill>
                <a:schemeClr val="tx2"/>
              </a:solidFill>
            </a:endParaRPr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algn="r"/>
            <a:endParaRPr kumimoji="1" lang="ja-JP" sz="11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342900" y="366184"/>
            <a:ext cx="5600700" cy="1524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5600700" cy="64983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 rot="5400000">
            <a:off x="5105400" y="1554482"/>
            <a:ext cx="268224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3816DF-213E-421B-92D3-C068DBB023D6}" type="datetimeFigureOut">
              <a:rPr kumimoji="1" lang="en-US" altLang="ja-JP" smtClean="0">
                <a:solidFill>
                  <a:schemeClr val="tx2"/>
                </a:solidFill>
              </a:rPr>
              <a:pPr/>
              <a:t>7/11/2012</a:t>
            </a:fld>
            <a:endParaRPr kumimoji="1" lang="ja-JP" sz="1100">
              <a:solidFill>
                <a:schemeClr val="tx2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 rot="5400000">
            <a:off x="4309190" y="5089667"/>
            <a:ext cx="4267200" cy="27432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/>
            <a:endParaRPr kumimoji="1" lang="ja-JP" sz="1100">
              <a:solidFill>
                <a:schemeClr val="tx2"/>
              </a:solidFill>
            </a:endParaRPr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7150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円/楕円 11"/>
          <p:cNvSpPr/>
          <p:nvPr/>
        </p:nvSpPr>
        <p:spPr>
          <a:xfrm>
            <a:off x="6117336" y="7620000"/>
            <a:ext cx="411480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6096762" y="7645400"/>
            <a:ext cx="457200" cy="694944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l"/>
            <a:fld id="{72AC53DF-4216-466D-99A7-94400E6C2A25}" type="slidenum">
              <a:rPr kumimoji="1" lang="en-US" altLang="ja-JP" sz="1200" smtClean="0">
                <a:solidFill>
                  <a:schemeClr val="tx2"/>
                </a:solidFill>
              </a:rPr>
              <a:pPr algn="l"/>
              <a:t>&lt;#&gt;</a:t>
            </a:fld>
            <a:endParaRPr kumimoji="1" lang="ja-JP" sz="120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1" latinLnBrk="0" hangingPunct="1">
        <a:spcBef>
          <a:spcPct val="0"/>
        </a:spcBef>
        <a:buNone/>
        <a:defRPr kumimoji="1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1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C:\Users\佐藤陵一\Pictures\MP Navigator EX\2011_10_12\IM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0768" y="1331640"/>
            <a:ext cx="5400600" cy="728866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1340768" y="179512"/>
            <a:ext cx="4680520" cy="1008112"/>
          </a:xfrm>
          <a:solidFill>
            <a:schemeClr val="bg2">
              <a:lumMod val="75000"/>
            </a:schemeClr>
          </a:solidFill>
          <a:ln>
            <a:noFill/>
          </a:ln>
        </p:spPr>
        <p:txBody>
          <a:bodyPr anchor="b">
            <a:normAutofit fontScale="90000"/>
          </a:bodyPr>
          <a:lstStyle>
            <a:extLst/>
          </a:lstStyle>
          <a:p>
            <a:r>
              <a:rPr lang="en-US" altLang="ja-JP" sz="4000" dirty="0" smtClean="0">
                <a:solidFill>
                  <a:schemeClr val="tx1"/>
                </a:solidFill>
                <a:latin typeface="AR P新藝体U" pitchFamily="50" charset="-128"/>
                <a:ea typeface="AR P新藝体U" pitchFamily="50" charset="-128"/>
              </a:rPr>
              <a:t/>
            </a:r>
            <a:br>
              <a:rPr lang="en-US" altLang="ja-JP" sz="4000" dirty="0" smtClean="0">
                <a:solidFill>
                  <a:schemeClr val="tx1"/>
                </a:solidFill>
                <a:latin typeface="AR P新藝体U" pitchFamily="50" charset="-128"/>
                <a:ea typeface="AR P新藝体U" pitchFamily="50" charset="-128"/>
              </a:rPr>
            </a:br>
            <a:r>
              <a:rPr lang="en-US" altLang="ja-JP" sz="4000" dirty="0" smtClean="0">
                <a:solidFill>
                  <a:schemeClr val="tx1"/>
                </a:solidFill>
                <a:latin typeface="AR P新藝体U" pitchFamily="50" charset="-128"/>
                <a:ea typeface="AR P新藝体U" pitchFamily="50" charset="-128"/>
              </a:rPr>
              <a:t/>
            </a:r>
            <a:br>
              <a:rPr lang="en-US" altLang="ja-JP" sz="4000" dirty="0" smtClean="0">
                <a:solidFill>
                  <a:schemeClr val="tx1"/>
                </a:solidFill>
                <a:latin typeface="AR P新藝体U" pitchFamily="50" charset="-128"/>
                <a:ea typeface="AR P新藝体U" pitchFamily="50" charset="-128"/>
              </a:rPr>
            </a:br>
            <a:r>
              <a:rPr lang="en-US" altLang="ja-JP" sz="4000" dirty="0" smtClean="0">
                <a:solidFill>
                  <a:schemeClr val="tx1"/>
                </a:solidFill>
                <a:latin typeface="AR P新藝体U" pitchFamily="50" charset="-128"/>
                <a:ea typeface="AR P新藝体U" pitchFamily="50" charset="-128"/>
              </a:rPr>
              <a:t/>
            </a:r>
            <a:br>
              <a:rPr lang="en-US" altLang="ja-JP" sz="4000" dirty="0" smtClean="0">
                <a:solidFill>
                  <a:schemeClr val="tx1"/>
                </a:solidFill>
                <a:latin typeface="AR P新藝体U" pitchFamily="50" charset="-128"/>
                <a:ea typeface="AR P新藝体U" pitchFamily="50" charset="-128"/>
              </a:rPr>
            </a:br>
            <a:r>
              <a:rPr lang="en-US" altLang="ja-JP" sz="4000" dirty="0" smtClean="0">
                <a:solidFill>
                  <a:schemeClr val="tx1"/>
                </a:solidFill>
                <a:latin typeface="AR P新藝体U" pitchFamily="50" charset="-128"/>
                <a:ea typeface="AR P新藝体U" pitchFamily="50" charset="-128"/>
              </a:rPr>
              <a:t/>
            </a:r>
            <a:br>
              <a:rPr lang="en-US" altLang="ja-JP" sz="4000" dirty="0" smtClean="0">
                <a:solidFill>
                  <a:schemeClr val="tx1"/>
                </a:solidFill>
                <a:latin typeface="AR P新藝体U" pitchFamily="50" charset="-128"/>
                <a:ea typeface="AR P新藝体U" pitchFamily="50" charset="-128"/>
              </a:rPr>
            </a:br>
            <a:r>
              <a:rPr lang="en-US" altLang="ja-JP" sz="4000" dirty="0" smtClean="0">
                <a:solidFill>
                  <a:schemeClr val="tx1"/>
                </a:solidFill>
                <a:latin typeface="AR P新藝体U" pitchFamily="50" charset="-128"/>
                <a:ea typeface="AR P新藝体U" pitchFamily="50" charset="-128"/>
              </a:rPr>
              <a:t/>
            </a:r>
            <a:br>
              <a:rPr lang="en-US" altLang="ja-JP" sz="4000" dirty="0" smtClean="0">
                <a:solidFill>
                  <a:schemeClr val="tx1"/>
                </a:solidFill>
                <a:latin typeface="AR P新藝体U" pitchFamily="50" charset="-128"/>
                <a:ea typeface="AR P新藝体U" pitchFamily="50" charset="-128"/>
              </a:rPr>
            </a:br>
            <a:r>
              <a:rPr lang="en-US" altLang="ja-JP" sz="4000" dirty="0" smtClean="0">
                <a:solidFill>
                  <a:srgbClr val="FFFF00"/>
                </a:solidFill>
                <a:latin typeface="AR P新藝体U" pitchFamily="50" charset="-128"/>
                <a:ea typeface="AR P新藝体U" pitchFamily="50" charset="-128"/>
              </a:rPr>
              <a:t/>
            </a:r>
            <a:br>
              <a:rPr lang="en-US" altLang="ja-JP" sz="4000" dirty="0" smtClean="0">
                <a:solidFill>
                  <a:srgbClr val="FFFF00"/>
                </a:solidFill>
                <a:latin typeface="AR P新藝体U" pitchFamily="50" charset="-128"/>
                <a:ea typeface="AR P新藝体U" pitchFamily="50" charset="-128"/>
              </a:rPr>
            </a:br>
            <a:r>
              <a:rPr lang="en-US" altLang="ja-JP" sz="4000" dirty="0" smtClean="0">
                <a:solidFill>
                  <a:schemeClr val="tx1"/>
                </a:solidFill>
                <a:latin typeface="AR P新藝体U" pitchFamily="50" charset="-128"/>
                <a:ea typeface="AR P新藝体U" pitchFamily="50" charset="-128"/>
              </a:rPr>
              <a:t> </a:t>
            </a:r>
            <a:br>
              <a:rPr lang="en-US" altLang="ja-JP" sz="4000" dirty="0" smtClean="0">
                <a:solidFill>
                  <a:schemeClr val="tx1"/>
                </a:solidFill>
                <a:latin typeface="AR P新藝体U" pitchFamily="50" charset="-128"/>
                <a:ea typeface="AR P新藝体U" pitchFamily="50" charset="-128"/>
              </a:rPr>
            </a:br>
            <a:r>
              <a:rPr lang="en-US" altLang="ja-JP" sz="4000" dirty="0" smtClean="0">
                <a:solidFill>
                  <a:schemeClr val="tx1"/>
                </a:solidFill>
                <a:latin typeface="AR P新藝体U" pitchFamily="50" charset="-128"/>
                <a:ea typeface="AR P新藝体U" pitchFamily="50" charset="-128"/>
              </a:rPr>
              <a:t/>
            </a:r>
            <a:br>
              <a:rPr lang="en-US" altLang="ja-JP" sz="4000" dirty="0" smtClean="0">
                <a:solidFill>
                  <a:schemeClr val="tx1"/>
                </a:solidFill>
                <a:latin typeface="AR P新藝体U" pitchFamily="50" charset="-128"/>
                <a:ea typeface="AR P新藝体U" pitchFamily="50" charset="-128"/>
              </a:rPr>
            </a:br>
            <a:r>
              <a:rPr lang="en-US" altLang="ja-JP" sz="4000" dirty="0" smtClean="0">
                <a:solidFill>
                  <a:schemeClr val="tx1"/>
                </a:solidFill>
                <a:latin typeface="AR P新藝体U" pitchFamily="50" charset="-128"/>
                <a:ea typeface="AR P新藝体U" pitchFamily="50" charset="-128"/>
              </a:rPr>
              <a:t/>
            </a:r>
            <a:br>
              <a:rPr lang="en-US" altLang="ja-JP" sz="4000" dirty="0" smtClean="0">
                <a:solidFill>
                  <a:schemeClr val="tx1"/>
                </a:solidFill>
                <a:latin typeface="AR P新藝体U" pitchFamily="50" charset="-128"/>
                <a:ea typeface="AR P新藝体U" pitchFamily="50" charset="-128"/>
              </a:rPr>
            </a:br>
            <a:r>
              <a:rPr lang="en-US" altLang="ja-JP" sz="4000" dirty="0" smtClean="0">
                <a:solidFill>
                  <a:schemeClr val="tx1"/>
                </a:solidFill>
                <a:latin typeface="AR P新藝体U" pitchFamily="50" charset="-128"/>
                <a:ea typeface="AR P新藝体U" pitchFamily="50" charset="-128"/>
              </a:rPr>
              <a:t/>
            </a:r>
            <a:br>
              <a:rPr lang="en-US" altLang="ja-JP" sz="4000" dirty="0" smtClean="0">
                <a:solidFill>
                  <a:schemeClr val="tx1"/>
                </a:solidFill>
                <a:latin typeface="AR P新藝体U" pitchFamily="50" charset="-128"/>
                <a:ea typeface="AR P新藝体U" pitchFamily="50" charset="-128"/>
              </a:rPr>
            </a:br>
            <a:r>
              <a:rPr lang="en-US" altLang="ja-JP" sz="4000" dirty="0" smtClean="0">
                <a:solidFill>
                  <a:schemeClr val="tx1"/>
                </a:solidFill>
                <a:latin typeface="AR P新藝体U" pitchFamily="50" charset="-128"/>
                <a:ea typeface="AR P新藝体U" pitchFamily="50" charset="-128"/>
              </a:rPr>
              <a:t>Common</a:t>
            </a:r>
            <a:r>
              <a:rPr lang="ja-JP" altLang="en-US" sz="4000" dirty="0" smtClean="0">
                <a:solidFill>
                  <a:schemeClr val="tx1"/>
                </a:solidFill>
                <a:latin typeface="AR P新藝体U" pitchFamily="50" charset="-128"/>
                <a:ea typeface="AR P新藝体U" pitchFamily="50" charset="-128"/>
              </a:rPr>
              <a:t> </a:t>
            </a:r>
            <a:r>
              <a:rPr lang="en-US" altLang="ja-JP" sz="4000" dirty="0" smtClean="0">
                <a:solidFill>
                  <a:schemeClr val="tx1"/>
                </a:solidFill>
                <a:latin typeface="AR P新藝体U" pitchFamily="50" charset="-128"/>
                <a:ea typeface="AR P新藝体U" pitchFamily="50" charset="-128"/>
              </a:rPr>
              <a:t>Sense </a:t>
            </a:r>
            <a:r>
              <a:rPr lang="ja-JP" altLang="en-US" sz="4000" dirty="0" smtClean="0">
                <a:solidFill>
                  <a:srgbClr val="FFFF00"/>
                </a:solidFill>
                <a:latin typeface="AR P新藝体U" pitchFamily="50" charset="-128"/>
                <a:ea typeface="AR P新藝体U" pitchFamily="50" charset="-128"/>
              </a:rPr>
              <a:t>　　　　　</a:t>
            </a:r>
            <a:r>
              <a:rPr lang="en-US" altLang="ja-JP" sz="1600" dirty="0" smtClean="0">
                <a:effectLst/>
                <a:latin typeface="AR P丸ゴシック体M" pitchFamily="50" charset="-128"/>
                <a:ea typeface="AR P丸ゴシック体M" pitchFamily="50" charset="-128"/>
              </a:rPr>
              <a:t/>
            </a:r>
            <a:br>
              <a:rPr lang="en-US" altLang="ja-JP" sz="1600" dirty="0" smtClean="0">
                <a:effectLst/>
                <a:latin typeface="AR P丸ゴシック体M" pitchFamily="50" charset="-128"/>
                <a:ea typeface="AR P丸ゴシック体M" pitchFamily="50" charset="-128"/>
              </a:rPr>
            </a:br>
            <a:r>
              <a:rPr lang="ja-JP" altLang="en-US" sz="1600" dirty="0" smtClean="0">
                <a:effectLst/>
                <a:latin typeface="AR P丸ゴシック体M" pitchFamily="50" charset="-128"/>
                <a:ea typeface="AR P丸ゴシック体M" pitchFamily="50" charset="-128"/>
              </a:rPr>
              <a:t>　</a:t>
            </a:r>
            <a:endParaRPr kumimoji="1" lang="ja-JP" sz="1600" dirty="0">
              <a:effectLst/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772816" y="2483768"/>
            <a:ext cx="3744416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ja-JP" sz="1600" dirty="0" smtClean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 algn="r"/>
            <a:endParaRPr lang="en-US" altLang="ja-JP" sz="1600" dirty="0" smtClean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 algn="r"/>
            <a:endParaRPr lang="en-US" altLang="ja-JP" sz="1600" dirty="0" smtClean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 algn="r"/>
            <a:endParaRPr lang="en-US" altLang="ja-JP" sz="1600" dirty="0" smtClean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 algn="r"/>
            <a:endParaRPr lang="en-US" altLang="ja-JP" sz="1600" dirty="0" smtClean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76672" y="5220072"/>
            <a:ext cx="864096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sz="1050" dirty="0" smtClean="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rPr>
              <a:t>No.25</a:t>
            </a:r>
            <a:r>
              <a:rPr lang="ja-JP" altLang="en-US" sz="1050" dirty="0" smtClean="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rPr>
              <a:t>　</a:t>
            </a:r>
            <a:endParaRPr lang="en-US" altLang="ja-JP" sz="1050" dirty="0" smtClean="0">
              <a:solidFill>
                <a:schemeClr val="tx1"/>
              </a:solidFill>
              <a:latin typeface="ＭＳ Ｐ明朝" pitchFamily="18" charset="-128"/>
              <a:ea typeface="ＭＳ Ｐ明朝" pitchFamily="18" charset="-128"/>
            </a:endParaRPr>
          </a:p>
          <a:p>
            <a:pPr algn="r"/>
            <a:r>
              <a:rPr lang="en-US" altLang="ja-JP" sz="1050" dirty="0" smtClean="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rPr>
              <a:t>201</a:t>
            </a:r>
            <a:r>
              <a:rPr lang="ja-JP" altLang="en-US" sz="1050" dirty="0" smtClean="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rPr>
              <a:t>１</a:t>
            </a:r>
            <a:r>
              <a:rPr lang="en-US" altLang="ja-JP" sz="1050" dirty="0" smtClean="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rPr>
              <a:t>.11.6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260648" y="8316416"/>
            <a:ext cx="2592288" cy="648072"/>
          </a:xfrm>
        </p:spPr>
        <p:txBody>
          <a:bodyPr>
            <a:normAutofit fontScale="25000" lnSpcReduction="20000"/>
          </a:bodyPr>
          <a:lstStyle>
            <a:extLst/>
          </a:lstStyle>
          <a:p>
            <a:pPr>
              <a:lnSpc>
                <a:spcPct val="110000"/>
              </a:lnSpc>
              <a:spcBef>
                <a:spcPts val="600"/>
              </a:spcBef>
            </a:pPr>
            <a:endParaRPr lang="en-US" altLang="ja-JP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ja-JP" dirty="0" smtClean="0"/>
              <a:t> 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ja-JP" altLang="en-US" sz="56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労働運動への発信</a:t>
            </a:r>
            <a:endParaRPr lang="en-US" altLang="ja-JP" sz="5600" dirty="0" smtClean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ja-JP" sz="5600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ryo-sato@hyper.ocn.ne.jp</a:t>
            </a:r>
          </a:p>
          <a:p>
            <a:pPr>
              <a:spcBef>
                <a:spcPts val="0"/>
              </a:spcBef>
            </a:pPr>
            <a:endParaRPr kumimoji="1" lang="ja-JP" sz="1200" dirty="0"/>
          </a:p>
        </p:txBody>
      </p:sp>
      <p:sp>
        <p:nvSpPr>
          <p:cNvPr id="9" name="線吹き出し 1 (枠付き) 8"/>
          <p:cNvSpPr/>
          <p:nvPr/>
        </p:nvSpPr>
        <p:spPr>
          <a:xfrm>
            <a:off x="260648" y="2915816"/>
            <a:ext cx="1224136" cy="432048"/>
          </a:xfrm>
          <a:prstGeom prst="borderCallout1">
            <a:avLst>
              <a:gd name="adj1" fmla="val 170868"/>
              <a:gd name="adj2" fmla="val 143180"/>
              <a:gd name="adj3" fmla="val 77226"/>
              <a:gd name="adj4" fmla="val 104578"/>
            </a:avLst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dirty="0" smtClean="0">
                <a:solidFill>
                  <a:schemeClr val="tx1"/>
                </a:solidFill>
                <a:latin typeface="+mj-ea"/>
                <a:ea typeface="+mj-ea"/>
              </a:rPr>
              <a:t>現在、建交労夕張支部書記長</a:t>
            </a:r>
            <a:endParaRPr kumimoji="1" lang="ja-JP" altLang="en-US" sz="105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653136" y="8604448"/>
            <a:ext cx="194421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dirty="0" smtClean="0">
                <a:solidFill>
                  <a:schemeClr val="tx1"/>
                </a:solidFill>
                <a:latin typeface="+mn-ea"/>
                <a:cs typeface="Times New Roman" pitchFamily="18" charset="0"/>
              </a:rPr>
              <a:t>（</a:t>
            </a:r>
            <a:r>
              <a:rPr lang="ja-JP" altLang="ja-JP" sz="900" dirty="0" smtClean="0">
                <a:solidFill>
                  <a:schemeClr val="tx1"/>
                </a:solidFill>
                <a:latin typeface="+mn-ea"/>
                <a:cs typeface="Times New Roman" pitchFamily="18" charset="0"/>
              </a:rPr>
              <a:t>「朝日」北海道版　</a:t>
            </a:r>
            <a:r>
              <a:rPr lang="en-US" altLang="ja-JP" sz="900" dirty="0" smtClean="0">
                <a:solidFill>
                  <a:schemeClr val="tx1"/>
                </a:solidFill>
                <a:latin typeface="+mn-ea"/>
                <a:cs typeface="Times New Roman" pitchFamily="18" charset="0"/>
              </a:rPr>
              <a:t>2011.10.12)</a:t>
            </a:r>
            <a:endParaRPr lang="en-US" altLang="ja-JP" sz="900" dirty="0" smtClean="0">
              <a:solidFill>
                <a:schemeClr val="tx1"/>
              </a:solidFill>
              <a:latin typeface="+mn-ea"/>
              <a:cs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スパイス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スパイス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スパイス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20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スパイス</vt:lpstr>
      <vt:lpstr>           Common Sense 　　　　　 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2010-12-07T04:38:24Z</dcterms:created>
  <dcterms:modified xsi:type="dcterms:W3CDTF">2012-07-11T05:12:40Z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1041</vt:i4>
  </property>
  <property fmtid="{D5CDD505-2E9C-101B-9397-08002B2CF9AE}" pid="3" name="_Version">
    <vt:lpwstr>12.0.4518</vt:lpwstr>
  </property>
</Properties>
</file>