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56" r:id="rId2"/>
    <p:sldId id="260" r:id="rId3"/>
  </p:sldIdLst>
  <p:sldSz cx="6858000" cy="9144000" type="screen4x3"/>
  <p:notesSz cx="6858000" cy="9945688"/>
  <p:defaultTextStyle>
    <a:lvl1pPr marL="0" algn="l" rtl="0" latinLnBrk="0">
      <a:defRPr kumimoji="1" lang="ja-JP" sz="1800" kern="1200">
        <a:solidFill>
          <a:schemeClr val="tx1"/>
        </a:solidFill>
        <a:latin typeface="+mn-lt"/>
        <a:ea typeface="+mn-ea"/>
        <a:cs typeface="+mn-cs"/>
      </a:defRPr>
    </a:lvl1pPr>
    <a:lvl2pPr marL="457200" algn="l" rtl="0" latinLnBrk="0">
      <a:defRPr kumimoji="1" lang="ja-JP" sz="1800" kern="1200">
        <a:solidFill>
          <a:schemeClr val="tx1"/>
        </a:solidFill>
        <a:latin typeface="+mn-lt"/>
        <a:ea typeface="+mn-ea"/>
        <a:cs typeface="+mn-cs"/>
      </a:defRPr>
    </a:lvl2pPr>
    <a:lvl3pPr marL="914400" algn="l" rtl="0" latinLnBrk="0">
      <a:defRPr kumimoji="1" lang="ja-JP" sz="1800" kern="1200">
        <a:solidFill>
          <a:schemeClr val="tx1"/>
        </a:solidFill>
        <a:latin typeface="+mn-lt"/>
        <a:ea typeface="+mn-ea"/>
        <a:cs typeface="+mn-cs"/>
      </a:defRPr>
    </a:lvl3pPr>
    <a:lvl4pPr marL="1371600" algn="l" rtl="0" latinLnBrk="0">
      <a:defRPr kumimoji="1" lang="ja-JP" sz="1800" kern="1200">
        <a:solidFill>
          <a:schemeClr val="tx1"/>
        </a:solidFill>
        <a:latin typeface="+mn-lt"/>
        <a:ea typeface="+mn-ea"/>
        <a:cs typeface="+mn-cs"/>
      </a:defRPr>
    </a:lvl4pPr>
    <a:lvl5pPr marL="1828800" algn="l" rtl="0" latinLnBrk="0">
      <a:defRPr kumimoji="1" lang="ja-JP" sz="1800" kern="1200">
        <a:solidFill>
          <a:schemeClr val="tx1"/>
        </a:solidFill>
        <a:latin typeface="+mn-lt"/>
        <a:ea typeface="+mn-ea"/>
        <a:cs typeface="+mn-cs"/>
      </a:defRPr>
    </a:lvl5pPr>
    <a:lvl6pPr marL="2286000" algn="l" rtl="0" latinLnBrk="0">
      <a:defRPr kumimoji="1" lang="ja-JP" sz="1800" kern="1200">
        <a:solidFill>
          <a:schemeClr val="tx1"/>
        </a:solidFill>
        <a:latin typeface="+mn-lt"/>
        <a:ea typeface="+mn-ea"/>
        <a:cs typeface="+mn-cs"/>
      </a:defRPr>
    </a:lvl6pPr>
    <a:lvl7pPr marL="2743200" algn="l" rtl="0" latinLnBrk="0">
      <a:defRPr kumimoji="1" lang="ja-JP" sz="1800" kern="1200">
        <a:solidFill>
          <a:schemeClr val="tx1"/>
        </a:solidFill>
        <a:latin typeface="+mn-lt"/>
        <a:ea typeface="+mn-ea"/>
        <a:cs typeface="+mn-cs"/>
      </a:defRPr>
    </a:lvl7pPr>
    <a:lvl8pPr marL="3200400" algn="l" rtl="0" latinLnBrk="0">
      <a:defRPr kumimoji="1" lang="ja-JP" sz="1800" kern="1200">
        <a:solidFill>
          <a:schemeClr val="tx1"/>
        </a:solidFill>
        <a:latin typeface="+mn-lt"/>
        <a:ea typeface="+mn-ea"/>
        <a:cs typeface="+mn-cs"/>
      </a:defRPr>
    </a:lvl8pPr>
    <a:lvl9pPr marL="3657600" algn="l" rtl="0" latinLnBrk="0">
      <a:defRPr kumimoji="1" lang="ja-JP"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777777"/>
    <a:srgbClr val="FFFFFF"/>
  </p:clrMru>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neCell>
      <a:tcStyle>
        <a:tcBdr/>
      </a:tcStyle>
    </a:neCell>
    <a:nwCell>
      <a:tcStyle>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neCell>
      <a:tcStyle>
        <a:tcBdr/>
      </a:tcStyle>
    </a:neCell>
    <a:nwCell>
      <a:tcStyle>
        <a:tcBdr/>
      </a:tcStyle>
    </a:nw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5C22544A-7EE6-4342-B048-85BDC9FD1C3A}" styleName="Medium Style 2 - Accent 1">
    <a:wholeTbl>
      <a:tcTxStyle>
        <a:fontRef idx="minor">
          <a:scrgbClr r="0" g="0" b="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fontRef idx="minor">
          <a:scrgbClr r="0" g="0" b="0"/>
        </a:fontRef>
        <a:schemeClr val="lt1"/>
      </a:tcTxStyle>
      <a:tcStyle>
        <a:tcBdr>
          <a:top>
            <a:ln w="38100" cmpd="sng">
              <a:solidFill>
                <a:schemeClr val="lt1"/>
              </a:solidFill>
            </a:ln>
          </a:top>
        </a:tcBdr>
        <a:fill>
          <a:solidFill>
            <a:schemeClr val="accent1"/>
          </a:solidFill>
        </a:fill>
      </a:tcStyle>
    </a:lastRow>
    <a:seCell>
      <a:tcStyle>
        <a:tcBdr/>
      </a:tcStyle>
    </a:seCell>
    <a:swCell>
      <a:tcStyle>
        <a:tcBdr/>
      </a:tcStyle>
    </a:swCell>
    <a:firstRow>
      <a:tcTxStyle b="on">
        <a:fontRef idx="minor">
          <a:scrgbClr r="0" g="0" b="0"/>
        </a:fontRef>
        <a:schemeClr val="lt1"/>
      </a:tcTxStyle>
      <a:tcStyle>
        <a:tcBdr>
          <a:bottom>
            <a:ln w="38100" cmpd="sng">
              <a:solidFill>
                <a:schemeClr val="lt1"/>
              </a:solidFill>
            </a:ln>
          </a:bottom>
        </a:tcBdr>
        <a:fill>
          <a:solidFill>
            <a:schemeClr val="accent1"/>
          </a:solidFill>
        </a:fill>
      </a:tcStyle>
    </a:firstRow>
    <a:neCell>
      <a:tcStyle>
        <a:tcBdr/>
      </a:tcStyle>
    </a:neCell>
    <a:nwCell>
      <a:tcStyle>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300" autoAdjust="0"/>
    <p:restoredTop sz="94627" autoAdjust="0"/>
  </p:normalViewPr>
  <p:slideViewPr>
    <p:cSldViewPr>
      <p:cViewPr>
        <p:scale>
          <a:sx n="100" d="100"/>
          <a:sy n="100" d="100"/>
        </p:scale>
        <p:origin x="-1332" y="648"/>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rtlCol="0"/>
          <a:lstStyle>
            <a:lvl1pPr algn="l" latinLnBrk="0">
              <a:defRPr kumimoji="1" lang="ja-JP" sz="1200"/>
            </a:lvl1pPr>
            <a:extLst/>
          </a:lstStyle>
          <a:p>
            <a:endParaRPr kumimoji="1" lang="ja-JP"/>
          </a:p>
        </p:txBody>
      </p:sp>
      <p:sp>
        <p:nvSpPr>
          <p:cNvPr id="3" name="Date Placeholder 2"/>
          <p:cNvSpPr>
            <a:spLocks noGrp="1"/>
          </p:cNvSpPr>
          <p:nvPr>
            <p:ph type="dt" idx="1"/>
          </p:nvPr>
        </p:nvSpPr>
        <p:spPr>
          <a:xfrm>
            <a:off x="3884613" y="0"/>
            <a:ext cx="2971800" cy="497284"/>
          </a:xfrm>
          <a:prstGeom prst="rect">
            <a:avLst/>
          </a:prstGeom>
        </p:spPr>
        <p:txBody>
          <a:bodyPr vert="horz" rtlCol="0"/>
          <a:lstStyle>
            <a:lvl1pPr algn="r" latinLnBrk="0">
              <a:defRPr kumimoji="1" lang="ja-JP" sz="1200"/>
            </a:lvl1pPr>
            <a:extLst/>
          </a:lstStyle>
          <a:p>
            <a:fld id="{C238408C-6839-46EE-8131-EDA75C487F2E}" type="datetimeFigureOut">
              <a:rPr/>
              <a:pPr/>
              <a:t>2006/6/30</a:t>
            </a:fld>
            <a:endParaRPr kumimoji="1" lang="ja-JP"/>
          </a:p>
        </p:txBody>
      </p:sp>
      <p:sp>
        <p:nvSpPr>
          <p:cNvPr id="4" name="Slide Image Placeholder 3"/>
          <p:cNvSpPr>
            <a:spLocks noGrp="1" noRot="1" noChangeAspect="1"/>
          </p:cNvSpPr>
          <p:nvPr>
            <p:ph type="sldImg" idx="2"/>
          </p:nvPr>
        </p:nvSpPr>
        <p:spPr>
          <a:xfrm>
            <a:off x="2030413" y="746125"/>
            <a:ext cx="2797175" cy="3729038"/>
          </a:xfrm>
          <a:prstGeom prst="rect">
            <a:avLst/>
          </a:prstGeom>
          <a:noFill/>
          <a:ln w="12700">
            <a:solidFill>
              <a:prstClr val="black"/>
            </a:solidFill>
          </a:ln>
        </p:spPr>
        <p:txBody>
          <a:bodyPr vert="horz" rtlCol="0" anchor="ctr"/>
          <a:lstStyle>
            <a:extLst/>
          </a:lstStyle>
          <a:p>
            <a:endParaRPr kumimoji="1" lang="ja-JP"/>
          </a:p>
        </p:txBody>
      </p:sp>
      <p:sp>
        <p:nvSpPr>
          <p:cNvPr id="5" name="Notes Placeholder 4"/>
          <p:cNvSpPr>
            <a:spLocks noGrp="1"/>
          </p:cNvSpPr>
          <p:nvPr>
            <p:ph type="body" sz="quarter" idx="3"/>
          </p:nvPr>
        </p:nvSpPr>
        <p:spPr>
          <a:xfrm>
            <a:off x="685800" y="4724202"/>
            <a:ext cx="5486400" cy="4475560"/>
          </a:xfrm>
          <a:prstGeom prst="rect">
            <a:avLst/>
          </a:prstGeom>
        </p:spPr>
        <p:txBody>
          <a:bodyPr vert="horz" rtlCol="0">
            <a:normAutofit/>
          </a:bodyPr>
          <a:lstStyle>
            <a:extLst/>
          </a:lstStyle>
          <a:p>
            <a:pPr lvl="0"/>
            <a:r>
              <a:rPr kumimoji="1" lang="ja-JP"/>
              <a:t>マスタ テキストの書式設定</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6" name="Footer Placeholder 5"/>
          <p:cNvSpPr>
            <a:spLocks noGrp="1"/>
          </p:cNvSpPr>
          <p:nvPr>
            <p:ph type="ftr" sz="quarter" idx="4"/>
          </p:nvPr>
        </p:nvSpPr>
        <p:spPr>
          <a:xfrm>
            <a:off x="0" y="9446678"/>
            <a:ext cx="2971800" cy="497284"/>
          </a:xfrm>
          <a:prstGeom prst="rect">
            <a:avLst/>
          </a:prstGeom>
        </p:spPr>
        <p:txBody>
          <a:bodyPr vert="horz" rtlCol="0" anchor="b"/>
          <a:lstStyle>
            <a:lvl1pPr algn="l" latinLnBrk="0">
              <a:defRPr kumimoji="1" lang="ja-JP" sz="1200"/>
            </a:lvl1pPr>
            <a:extLst/>
          </a:lstStyle>
          <a:p>
            <a:endParaRPr kumimoji="1" lang="ja-JP"/>
          </a:p>
        </p:txBody>
      </p:sp>
      <p:sp>
        <p:nvSpPr>
          <p:cNvPr id="7" name="Slide Number Placeholder 6"/>
          <p:cNvSpPr>
            <a:spLocks noGrp="1"/>
          </p:cNvSpPr>
          <p:nvPr>
            <p:ph type="sldNum" sz="quarter" idx="5"/>
          </p:nvPr>
        </p:nvSpPr>
        <p:spPr>
          <a:xfrm>
            <a:off x="3884613" y="9446678"/>
            <a:ext cx="2971800" cy="497284"/>
          </a:xfrm>
          <a:prstGeom prst="rect">
            <a:avLst/>
          </a:prstGeom>
        </p:spPr>
        <p:txBody>
          <a:bodyPr vert="horz" rtlCol="0" anchor="b"/>
          <a:lstStyle>
            <a:lvl1pPr algn="r" latinLnBrk="0">
              <a:defRPr kumimoji="1" lang="ja-JP" sz="1200"/>
            </a:lvl1pPr>
            <a:extLst/>
          </a:lstStyle>
          <a:p>
            <a:fld id="{87D77045-401A-4D5E-BFE3-54C21A8A6634}" type="slidenum">
              <a:rPr/>
              <a:pPr/>
              <a:t>&lt;#&gt;</a:t>
            </a:fld>
            <a:endParaRPr kumimoji="1" lang="ja-JP"/>
          </a:p>
        </p:txBody>
      </p:sp>
    </p:spTree>
  </p:cSld>
  <p:clrMap bg1="lt1" tx1="dk1" bg2="lt2" tx2="dk2" accent1="accent1" accent2="accent2" accent3="accent3" accent4="accent4" accent5="accent5" accent6="accent6" hlink="hlink" folHlink="folHlink"/>
  <p:notesStyle>
    <a:lvl1pPr marL="0" algn="l" rtl="0" latinLnBrk="0">
      <a:defRPr kumimoji="1" lang="ja-JP" sz="1200" kern="1200">
        <a:solidFill>
          <a:schemeClr val="tx1"/>
        </a:solidFill>
        <a:latin typeface="+mn-lt"/>
        <a:ea typeface="+mn-ea"/>
        <a:cs typeface="+mn-cs"/>
      </a:defRPr>
    </a:lvl1pPr>
    <a:lvl2pPr marL="457200" algn="l" rtl="0" latinLnBrk="0">
      <a:defRPr kumimoji="1" lang="ja-JP" sz="1200" kern="1200">
        <a:solidFill>
          <a:schemeClr val="tx1"/>
        </a:solidFill>
        <a:latin typeface="+mn-lt"/>
        <a:ea typeface="+mn-ea"/>
        <a:cs typeface="+mn-cs"/>
      </a:defRPr>
    </a:lvl2pPr>
    <a:lvl3pPr marL="914400" algn="l" rtl="0" latinLnBrk="0">
      <a:defRPr kumimoji="1" lang="ja-JP" sz="1200" kern="1200">
        <a:solidFill>
          <a:schemeClr val="tx1"/>
        </a:solidFill>
        <a:latin typeface="+mn-lt"/>
        <a:ea typeface="+mn-ea"/>
        <a:cs typeface="+mn-cs"/>
      </a:defRPr>
    </a:lvl3pPr>
    <a:lvl4pPr marL="1371600" algn="l" rtl="0" latinLnBrk="0">
      <a:defRPr kumimoji="1" lang="ja-JP" sz="1200" kern="1200">
        <a:solidFill>
          <a:schemeClr val="tx1"/>
        </a:solidFill>
        <a:latin typeface="+mn-lt"/>
        <a:ea typeface="+mn-ea"/>
        <a:cs typeface="+mn-cs"/>
      </a:defRPr>
    </a:lvl4pPr>
    <a:lvl5pPr marL="1828800" algn="l" rtl="0" latinLnBrk="0">
      <a:defRPr kumimoji="1" lang="ja-JP" sz="1200" kern="1200">
        <a:solidFill>
          <a:schemeClr val="tx1"/>
        </a:solidFill>
        <a:latin typeface="+mn-lt"/>
        <a:ea typeface="+mn-ea"/>
        <a:cs typeface="+mn-cs"/>
      </a:defRPr>
    </a:lvl5pPr>
    <a:lvl6pPr marL="2286000" algn="l" rtl="0" latinLnBrk="0">
      <a:defRPr kumimoji="1" lang="ja-JP" sz="1200" kern="1200">
        <a:solidFill>
          <a:schemeClr val="tx1"/>
        </a:solidFill>
        <a:latin typeface="+mn-lt"/>
        <a:ea typeface="+mn-ea"/>
        <a:cs typeface="+mn-cs"/>
      </a:defRPr>
    </a:lvl6pPr>
    <a:lvl7pPr marL="2743200" algn="l" rtl="0" latinLnBrk="0">
      <a:defRPr kumimoji="1" lang="ja-JP" sz="1200" kern="1200">
        <a:solidFill>
          <a:schemeClr val="tx1"/>
        </a:solidFill>
        <a:latin typeface="+mn-lt"/>
        <a:ea typeface="+mn-ea"/>
        <a:cs typeface="+mn-cs"/>
      </a:defRPr>
    </a:lvl7pPr>
    <a:lvl8pPr marL="3200400" algn="l" rtl="0" latinLnBrk="0">
      <a:defRPr kumimoji="1" lang="ja-JP" sz="1200" kern="1200">
        <a:solidFill>
          <a:schemeClr val="tx1"/>
        </a:solidFill>
        <a:latin typeface="+mn-lt"/>
        <a:ea typeface="+mn-ea"/>
        <a:cs typeface="+mn-cs"/>
      </a:defRPr>
    </a:lvl8pPr>
    <a:lvl9pPr marL="3657600" algn="l" rtl="0" latinLnBrk="0">
      <a:defRPr kumimoji="1" lang="ja-JP"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30413" y="746125"/>
            <a:ext cx="2797175" cy="3729038"/>
          </a:xfrm>
        </p:spPr>
      </p:sp>
      <p:sp>
        <p:nvSpPr>
          <p:cNvPr id="3" name="Notes Placeholder 2"/>
          <p:cNvSpPr>
            <a:spLocks noGrp="1"/>
          </p:cNvSpPr>
          <p:nvPr>
            <p:ph type="body" idx="1"/>
          </p:nvPr>
        </p:nvSpPr>
        <p:spPr/>
        <p:txBody>
          <a:bodyPr>
            <a:normAutofit/>
          </a:bodyPr>
          <a:lstStyle/>
          <a:p>
            <a:endParaRPr kumimoji="1" lang="ja-JP" dirty="0"/>
          </a:p>
        </p:txBody>
      </p:sp>
      <p:sp>
        <p:nvSpPr>
          <p:cNvPr id="4" name="Slide Number Placeholder 3"/>
          <p:cNvSpPr>
            <a:spLocks noGrp="1"/>
          </p:cNvSpPr>
          <p:nvPr>
            <p:ph type="sldNum" sz="quarter" idx="10"/>
          </p:nvPr>
        </p:nvSpPr>
        <p:spPr/>
        <p:txBody>
          <a:bodyPr/>
          <a:lstStyle/>
          <a:p>
            <a:fld id="{87D77045-401A-4D5E-BFE3-54C21A8A6634}" type="slidenum">
              <a:rPr kumimoji="1" lang="ja-JP" smtClean="0"/>
              <a:pPr/>
              <a:t>1</a:t>
            </a:fld>
            <a:endParaRPr kumimoji="1" 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2">
        <a:schemeClr val="bg2"/>
      </p:bgRef>
    </p:bg>
    <p:spTree>
      <p:nvGrpSpPr>
        <p:cNvPr id="1" name=""/>
        <p:cNvGrpSpPr/>
        <p:nvPr/>
      </p:nvGrpSpPr>
      <p:grpSpPr>
        <a:xfrm>
          <a:off x="0" y="0"/>
          <a:ext cx="0" cy="0"/>
          <a:chOff x="0" y="0"/>
          <a:chExt cx="0" cy="0"/>
        </a:xfrm>
      </p:grpSpPr>
      <p:sp>
        <p:nvSpPr>
          <p:cNvPr id="44" name="Shape 43"/>
          <p:cNvSpPr>
            <a:spLocks/>
          </p:cNvSpPr>
          <p:nvPr/>
        </p:nvSpPr>
        <p:spPr bwMode="auto">
          <a:xfrm rot="5236414">
            <a:off x="2146446" y="2324843"/>
            <a:ext cx="5486400" cy="89154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1" lang="ja-JP"/>
          </a:p>
        </p:txBody>
      </p:sp>
      <p:sp>
        <p:nvSpPr>
          <p:cNvPr id="36" name="Shape 35"/>
          <p:cNvSpPr>
            <a:spLocks/>
          </p:cNvSpPr>
          <p:nvPr/>
        </p:nvSpPr>
        <p:spPr bwMode="auto">
          <a:xfrm>
            <a:off x="3616398" y="1422400"/>
            <a:ext cx="3257550" cy="77216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65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1" lang="ja-JP"/>
          </a:p>
        </p:txBody>
      </p:sp>
      <p:sp>
        <p:nvSpPr>
          <p:cNvPr id="43" name="Shape 42"/>
          <p:cNvSpPr>
            <a:spLocks/>
          </p:cNvSpPr>
          <p:nvPr/>
        </p:nvSpPr>
        <p:spPr bwMode="auto">
          <a:xfrm>
            <a:off x="217968" y="-18901"/>
            <a:ext cx="4171950" cy="8737600"/>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65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1" lang="ja-JP"/>
          </a:p>
        </p:txBody>
      </p:sp>
      <p:sp>
        <p:nvSpPr>
          <p:cNvPr id="22" name="Shape 21"/>
          <p:cNvSpPr>
            <a:spLocks/>
          </p:cNvSpPr>
          <p:nvPr/>
        </p:nvSpPr>
        <p:spPr bwMode="auto">
          <a:xfrm>
            <a:off x="4457700" y="5689600"/>
            <a:ext cx="1200150" cy="34544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1" lang="ja-JP"/>
          </a:p>
        </p:txBody>
      </p:sp>
      <p:sp>
        <p:nvSpPr>
          <p:cNvPr id="24" name="Shape 23"/>
          <p:cNvSpPr>
            <a:spLocks/>
          </p:cNvSpPr>
          <p:nvPr/>
        </p:nvSpPr>
        <p:spPr bwMode="auto">
          <a:xfrm>
            <a:off x="4457700" y="2336800"/>
            <a:ext cx="2400300" cy="33528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1" lang="ja-JP"/>
          </a:p>
        </p:txBody>
      </p:sp>
      <p:sp>
        <p:nvSpPr>
          <p:cNvPr id="26" name="Shape 25"/>
          <p:cNvSpPr>
            <a:spLocks/>
          </p:cNvSpPr>
          <p:nvPr/>
        </p:nvSpPr>
        <p:spPr bwMode="auto">
          <a:xfrm>
            <a:off x="400050" y="5689600"/>
            <a:ext cx="4000500" cy="34544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1" lang="ja-JP"/>
          </a:p>
        </p:txBody>
      </p:sp>
      <p:sp>
        <p:nvSpPr>
          <p:cNvPr id="27" name="Shape 26"/>
          <p:cNvSpPr>
            <a:spLocks/>
          </p:cNvSpPr>
          <p:nvPr/>
        </p:nvSpPr>
        <p:spPr bwMode="auto">
          <a:xfrm>
            <a:off x="275118" y="3251200"/>
            <a:ext cx="4229100" cy="24384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1" lang="ja-JP"/>
          </a:p>
        </p:txBody>
      </p:sp>
      <p:sp>
        <p:nvSpPr>
          <p:cNvPr id="28" name="Date Placeholder 27"/>
          <p:cNvSpPr>
            <a:spLocks noGrp="1"/>
          </p:cNvSpPr>
          <p:nvPr>
            <p:ph type="dt" sz="half" idx="10"/>
          </p:nvPr>
        </p:nvSpPr>
        <p:spPr>
          <a:xfrm>
            <a:off x="4857750" y="8555569"/>
            <a:ext cx="1600200" cy="486833"/>
          </a:xfrm>
        </p:spPr>
        <p:txBody>
          <a:bodyPr/>
          <a:lstStyle>
            <a:extLst/>
          </a:lstStyle>
          <a:p>
            <a:fld id="{743653DA-8BF4-4869-96FE-9BCF43372D46}" type="datetimeFigureOut">
              <a:rPr/>
              <a:pPr/>
              <a:t>2006/6/30</a:t>
            </a:fld>
            <a:endParaRPr kumimoji="1" lang="ja-JP"/>
          </a:p>
        </p:txBody>
      </p:sp>
      <p:sp>
        <p:nvSpPr>
          <p:cNvPr id="17" name="Footer Placeholder 16"/>
          <p:cNvSpPr>
            <a:spLocks noGrp="1"/>
          </p:cNvSpPr>
          <p:nvPr>
            <p:ph type="ftr" sz="quarter" idx="11"/>
          </p:nvPr>
        </p:nvSpPr>
        <p:spPr>
          <a:xfrm>
            <a:off x="685800" y="8555569"/>
            <a:ext cx="4171950" cy="486833"/>
          </a:xfrm>
        </p:spPr>
        <p:txBody>
          <a:bodyPr/>
          <a:lstStyle>
            <a:extLst/>
          </a:lstStyle>
          <a:p>
            <a:endParaRPr kumimoji="1" lang="ja-JP"/>
          </a:p>
        </p:txBody>
      </p:sp>
      <p:sp>
        <p:nvSpPr>
          <p:cNvPr id="29" name="Slide Number Placeholder 28"/>
          <p:cNvSpPr>
            <a:spLocks noGrp="1"/>
          </p:cNvSpPr>
          <p:nvPr>
            <p:ph type="sldNum" sz="quarter" idx="12"/>
          </p:nvPr>
        </p:nvSpPr>
        <p:spPr>
          <a:xfrm>
            <a:off x="6457950" y="8555569"/>
            <a:ext cx="342900" cy="486833"/>
          </a:xfrm>
        </p:spPr>
        <p:txBody>
          <a:bodyPr/>
          <a:lstStyle>
            <a:extLst/>
          </a:lstStyle>
          <a:p>
            <a:fld id="{72AC53DF-4216-466D-99A7-94400E6C2A25}" type="slidenum">
              <a:rPr/>
              <a:pPr/>
              <a:t>&lt;#&gt;</a:t>
            </a:fld>
            <a:endParaRPr kumimoji="1" lang="ja-JP"/>
          </a:p>
        </p:txBody>
      </p:sp>
      <p:sp>
        <p:nvSpPr>
          <p:cNvPr id="32" name="Rectangle 31"/>
          <p:cNvSpPr/>
          <p:nvPr/>
        </p:nvSpPr>
        <p:spPr>
          <a:xfrm>
            <a:off x="0" y="-2"/>
            <a:ext cx="274320" cy="913927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39" name="Rectangle 38"/>
          <p:cNvSpPr/>
          <p:nvPr/>
        </p:nvSpPr>
        <p:spPr>
          <a:xfrm>
            <a:off x="232169" y="907303"/>
            <a:ext cx="34290" cy="48768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40" name="Rectangle 39"/>
          <p:cNvSpPr/>
          <p:nvPr/>
        </p:nvSpPr>
        <p:spPr>
          <a:xfrm>
            <a:off x="201805" y="907303"/>
            <a:ext cx="20574" cy="48768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41" name="Rectangle 40"/>
          <p:cNvSpPr/>
          <p:nvPr/>
        </p:nvSpPr>
        <p:spPr>
          <a:xfrm>
            <a:off x="187515" y="907303"/>
            <a:ext cx="6858" cy="48768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42" name="Rectangle 41"/>
          <p:cNvSpPr/>
          <p:nvPr/>
        </p:nvSpPr>
        <p:spPr>
          <a:xfrm>
            <a:off x="166326" y="907303"/>
            <a:ext cx="6858" cy="48768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45" name="Rectangle 44"/>
          <p:cNvSpPr/>
          <p:nvPr/>
        </p:nvSpPr>
        <p:spPr>
          <a:xfrm>
            <a:off x="272370" y="536354"/>
            <a:ext cx="6377940" cy="1181687"/>
          </a:xfrm>
          <a:prstGeom prst="rect">
            <a:avLst/>
          </a:prstGeom>
          <a:solidFill>
            <a:schemeClr val="bg2">
              <a:alpha val="50000"/>
              <a:satMod val="18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8" name="Title 7"/>
          <p:cNvSpPr>
            <a:spLocks noGrp="1"/>
          </p:cNvSpPr>
          <p:nvPr>
            <p:ph type="ctrTitle"/>
          </p:nvPr>
        </p:nvSpPr>
        <p:spPr>
          <a:xfrm>
            <a:off x="400050" y="619339"/>
            <a:ext cx="6115050" cy="1032256"/>
          </a:xfrm>
        </p:spPr>
        <p:txBody>
          <a:bodyPr/>
          <a:lstStyle>
            <a:lvl1pPr marR="9144" algn="r" eaLnBrk="1" latinLnBrk="0" hangingPunct="1">
              <a:defRPr kumimoji="1" lang="ja-JP" sz="3800"/>
            </a:lvl1pPr>
            <a:extLst/>
          </a:lstStyle>
          <a:p>
            <a:pPr eaLnBrk="1" latinLnBrk="0" hangingPunct="1"/>
            <a:r>
              <a:rPr lang="ja-JP" altLang="en-US" smtClean="0"/>
              <a:t>マスタ タイトルの書式設定</a:t>
            </a:r>
            <a:endParaRPr/>
          </a:p>
        </p:txBody>
      </p:sp>
      <p:sp>
        <p:nvSpPr>
          <p:cNvPr id="9" name="Subtitle 8"/>
          <p:cNvSpPr>
            <a:spLocks noGrp="1"/>
          </p:cNvSpPr>
          <p:nvPr>
            <p:ph type="subTitle" idx="1"/>
          </p:nvPr>
        </p:nvSpPr>
        <p:spPr>
          <a:xfrm>
            <a:off x="3628786" y="1828800"/>
            <a:ext cx="2886314" cy="609600"/>
          </a:xfrm>
        </p:spPr>
        <p:txBody>
          <a:bodyPr tIns="0"/>
          <a:lstStyle>
            <a:lvl1pPr marL="0" indent="0" algn="r" eaLnBrk="1" latinLnBrk="0" hangingPunct="1">
              <a:spcBef>
                <a:spcPts val="0"/>
              </a:spcBef>
              <a:buNone/>
              <a:defRPr kumimoji="1" lang="ja-JP" sz="2000">
                <a:solidFill>
                  <a:schemeClr val="tx1"/>
                </a:solidFill>
              </a:defRPr>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extLst/>
          </a:lstStyle>
          <a:p>
            <a:pPr eaLnBrk="1" latinLnBrk="0" hangingPunct="1"/>
            <a:r>
              <a:rPr lang="ja-JP" altLang="en-US" smtClean="0"/>
              <a:t>マスタ サブタイトルの書式設定</a:t>
            </a:r>
            <a:endParaRPr/>
          </a:p>
        </p:txBody>
      </p:sp>
      <p:sp>
        <p:nvSpPr>
          <p:cNvPr id="58" name="Rectangle 57"/>
          <p:cNvSpPr/>
          <p:nvPr/>
        </p:nvSpPr>
        <p:spPr>
          <a:xfrm flipH="1">
            <a:off x="278654" y="907303"/>
            <a:ext cx="20574" cy="48768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59" name="Rectangle 58"/>
          <p:cNvSpPr/>
          <p:nvPr/>
        </p:nvSpPr>
        <p:spPr>
          <a:xfrm flipH="1">
            <a:off x="308332" y="907303"/>
            <a:ext cx="20574" cy="48768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60" name="Rectangle 59"/>
          <p:cNvSpPr/>
          <p:nvPr/>
        </p:nvSpPr>
        <p:spPr>
          <a:xfrm flipH="1">
            <a:off x="336338" y="907303"/>
            <a:ext cx="6858" cy="48768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61" name="Rectangle 60"/>
          <p:cNvSpPr/>
          <p:nvPr/>
        </p:nvSpPr>
        <p:spPr>
          <a:xfrm flipH="1">
            <a:off x="357527" y="907303"/>
            <a:ext cx="6858" cy="48768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62" name="Rectangle 61"/>
          <p:cNvSpPr/>
          <p:nvPr/>
        </p:nvSpPr>
        <p:spPr>
          <a:xfrm>
            <a:off x="375359" y="907303"/>
            <a:ext cx="27432" cy="48768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56" name="Rectangle 55"/>
          <p:cNvSpPr/>
          <p:nvPr/>
        </p:nvSpPr>
        <p:spPr>
          <a:xfrm>
            <a:off x="191468" y="6729859"/>
            <a:ext cx="54864" cy="225552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65" name="Rectangle 64"/>
          <p:cNvSpPr/>
          <p:nvPr/>
        </p:nvSpPr>
        <p:spPr>
          <a:xfrm>
            <a:off x="191468" y="6395759"/>
            <a:ext cx="54864" cy="3048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66" name="Rectangle 65"/>
          <p:cNvSpPr/>
          <p:nvPr/>
        </p:nvSpPr>
        <p:spPr>
          <a:xfrm>
            <a:off x="191468" y="6183580"/>
            <a:ext cx="54864" cy="18288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67" name="Rectangle 66"/>
          <p:cNvSpPr/>
          <p:nvPr/>
        </p:nvSpPr>
        <p:spPr>
          <a:xfrm>
            <a:off x="191468" y="6056745"/>
            <a:ext cx="54864" cy="9753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pPr eaLnBrk="1" latinLnBrk="0" hangingPunct="1"/>
            <a:r>
              <a:rPr lang="ja-JP" altLang="en-US" smtClean="0"/>
              <a:t>マスタ タイトルの書式設定</a:t>
            </a:r>
            <a:endParaRPr/>
          </a:p>
        </p:txBody>
      </p:sp>
      <p:sp>
        <p:nvSpPr>
          <p:cNvPr id="3" name="Content Placeholder 2"/>
          <p:cNvSpPr>
            <a:spLocks noGrp="1"/>
          </p:cNvSpPr>
          <p:nvPr>
            <p:ph idx="1"/>
          </p:nvPr>
        </p:nvSpPr>
        <p:spPr/>
        <p:txBody>
          <a:bodyPr/>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a:p>
        </p:txBody>
      </p:sp>
      <p:sp>
        <p:nvSpPr>
          <p:cNvPr id="4" name="Date Placeholder 3"/>
          <p:cNvSpPr>
            <a:spLocks noGrp="1"/>
          </p:cNvSpPr>
          <p:nvPr>
            <p:ph type="dt" sz="half" idx="10"/>
          </p:nvPr>
        </p:nvSpPr>
        <p:spPr/>
        <p:txBody>
          <a:bodyPr/>
          <a:lstStyle>
            <a:extLst/>
          </a:lstStyle>
          <a:p>
            <a:fld id="{B7129108-AC8D-4212-9283-60D9E99BF07A}" type="datetimeFigureOut">
              <a:rPr/>
              <a:pPr/>
              <a:t>2006/6/30</a:t>
            </a:fld>
            <a:endParaRPr kumimoji="1" lang="ja-JP"/>
          </a:p>
        </p:txBody>
      </p:sp>
      <p:sp>
        <p:nvSpPr>
          <p:cNvPr id="5" name="Footer Placeholder 4"/>
          <p:cNvSpPr>
            <a:spLocks noGrp="1"/>
          </p:cNvSpPr>
          <p:nvPr>
            <p:ph type="ftr" sz="quarter" idx="11"/>
          </p:nvPr>
        </p:nvSpPr>
        <p:spPr/>
        <p:txBody>
          <a:bodyPr/>
          <a:lstStyle>
            <a:extLst/>
          </a:lstStyle>
          <a:p>
            <a:endParaRPr kumimoji="1" lang="ja-JP"/>
          </a:p>
        </p:txBody>
      </p:sp>
      <p:sp>
        <p:nvSpPr>
          <p:cNvPr id="6" name="Slide Number Placeholder 5"/>
          <p:cNvSpPr>
            <a:spLocks noGrp="1"/>
          </p:cNvSpPr>
          <p:nvPr>
            <p:ph type="sldNum" sz="quarter" idx="12"/>
          </p:nvPr>
        </p:nvSpPr>
        <p:spPr/>
        <p:txBody>
          <a:bodyPr/>
          <a:lstStyle>
            <a:extLst/>
          </a:lstStyle>
          <a:p>
            <a:fld id="{1AD93096-5B34-4342-9326-69289CEAE4C2}" type="slidenum">
              <a:rPr/>
              <a:pPr/>
              <a:t>&lt;#&gt;</a:t>
            </a:fld>
            <a:endParaRPr kumimoji="1" 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4470402"/>
            <a:ext cx="5829300" cy="2632079"/>
          </a:xfrm>
        </p:spPr>
        <p:txBody>
          <a:bodyPr anchor="b">
            <a:scene3d>
              <a:camera prst="orthographicFront">
                <a:rot lat="0" lon="0" rev="0"/>
              </a:camera>
              <a:lightRig rig="contrasting" dir="t">
                <a:rot lat="0" lon="0" rev="7500000"/>
              </a:lightRig>
            </a:scene3d>
            <a:sp3d contourW="6350" prstMaterial="metal">
              <a:bevelT w="130810" h="31750" prst="relaxedInset"/>
              <a:contourClr>
                <a:schemeClr val="accent1">
                  <a:shade val="75000"/>
                </a:schemeClr>
              </a:contourClr>
            </a:sp3d>
          </a:bodyPr>
          <a:lstStyle>
            <a:lvl1pPr algn="l" eaLnBrk="1" latinLnBrk="0" hangingPunct="1">
              <a:buNone/>
              <a:defRPr kumimoji="1" lang="ja-JP" sz="4000" b="1" cap="all">
                <a:ln/>
                <a:solidFill>
                  <a:schemeClr val="tx1"/>
                </a:solidFill>
                <a:effectLst>
                  <a:reflection blurRad="12700" stA="50000" endPos="50000" dir="5400000" sy="-100000" rotWithShape="0"/>
                </a:effectLst>
              </a:defRPr>
            </a:lvl1pPr>
            <a:extLst/>
          </a:lstStyle>
          <a:p>
            <a:pPr eaLnBrk="1" latinLnBrk="0" hangingPunct="1"/>
            <a:r>
              <a:rPr lang="ja-JP" altLang="en-US" smtClean="0"/>
              <a:t>マスタ タイトルの書式設定</a:t>
            </a:r>
            <a:endParaRPr/>
          </a:p>
        </p:txBody>
      </p:sp>
      <p:sp>
        <p:nvSpPr>
          <p:cNvPr id="3" name="Text Placeholder 2"/>
          <p:cNvSpPr>
            <a:spLocks noGrp="1"/>
          </p:cNvSpPr>
          <p:nvPr>
            <p:ph type="body" idx="1"/>
          </p:nvPr>
        </p:nvSpPr>
        <p:spPr>
          <a:xfrm>
            <a:off x="685800" y="7112000"/>
            <a:ext cx="5829300" cy="1403349"/>
          </a:xfrm>
        </p:spPr>
        <p:txBody>
          <a:bodyPr anchor="t"/>
          <a:lstStyle>
            <a:lvl1pPr marL="374904" eaLnBrk="1" latinLnBrk="0" hangingPunct="1">
              <a:buNone/>
              <a:defRPr kumimoji="1" lang="ja-JP" sz="2000">
                <a:solidFill>
                  <a:schemeClr val="tx2"/>
                </a:solidFill>
              </a:defRPr>
            </a:lvl1pPr>
            <a:lvl2pPr eaLnBrk="1" latinLnBrk="0" hangingPunct="1">
              <a:buNone/>
              <a:defRPr kumimoji="1" lang="ja-JP" sz="1800">
                <a:solidFill>
                  <a:schemeClr val="tx1">
                    <a:tint val="75000"/>
                  </a:schemeClr>
                </a:solidFill>
              </a:defRPr>
            </a:lvl2pPr>
            <a:lvl3pPr eaLnBrk="1" latinLnBrk="0" hangingPunct="1">
              <a:buNone/>
              <a:defRPr kumimoji="1" lang="ja-JP" sz="1600">
                <a:solidFill>
                  <a:schemeClr val="tx1">
                    <a:tint val="75000"/>
                  </a:schemeClr>
                </a:solidFill>
              </a:defRPr>
            </a:lvl3pPr>
            <a:lvl4pPr eaLnBrk="1" latinLnBrk="0" hangingPunct="1">
              <a:buNone/>
              <a:defRPr kumimoji="1" lang="ja-JP" sz="1400">
                <a:solidFill>
                  <a:schemeClr val="tx1">
                    <a:tint val="75000"/>
                  </a:schemeClr>
                </a:solidFill>
              </a:defRPr>
            </a:lvl4pPr>
            <a:lvl5pPr eaLnBrk="1" latinLnBrk="0" hangingPunct="1">
              <a:buNone/>
              <a:defRPr kumimoji="1" lang="ja-JP" sz="1400">
                <a:solidFill>
                  <a:schemeClr val="tx1">
                    <a:tint val="75000"/>
                  </a:schemeClr>
                </a:solidFill>
              </a:defRPr>
            </a:lvl5pPr>
            <a:extLst/>
          </a:lstStyle>
          <a:p>
            <a:pPr lvl="0" eaLnBrk="1" latinLnBrk="0" hangingPunct="1"/>
            <a:r>
              <a:rPr lang="ja-JP" altLang="en-US" smtClean="0"/>
              <a:t>マスタ テキストの書式設定</a:t>
            </a:r>
          </a:p>
        </p:txBody>
      </p:sp>
      <p:sp>
        <p:nvSpPr>
          <p:cNvPr id="4" name="Date Placeholder 3"/>
          <p:cNvSpPr>
            <a:spLocks noGrp="1"/>
          </p:cNvSpPr>
          <p:nvPr>
            <p:ph type="dt" sz="half" idx="10"/>
          </p:nvPr>
        </p:nvSpPr>
        <p:spPr/>
        <p:txBody>
          <a:bodyPr/>
          <a:lstStyle>
            <a:extLst/>
          </a:lstStyle>
          <a:p>
            <a:fld id="{B6DED3D3-6235-4F4C-B439-DF277FB555A7}" type="datetimeFigureOut">
              <a:rPr/>
              <a:pPr/>
              <a:t>2006/6/30</a:t>
            </a:fld>
            <a:endParaRPr kumimoji="1" lang="ja-JP"/>
          </a:p>
        </p:txBody>
      </p:sp>
      <p:sp>
        <p:nvSpPr>
          <p:cNvPr id="5" name="Footer Placeholder 4"/>
          <p:cNvSpPr>
            <a:spLocks noGrp="1"/>
          </p:cNvSpPr>
          <p:nvPr>
            <p:ph type="ftr" sz="quarter" idx="11"/>
          </p:nvPr>
        </p:nvSpPr>
        <p:spPr>
          <a:xfrm>
            <a:off x="685800" y="8555569"/>
            <a:ext cx="4171950" cy="486833"/>
          </a:xfrm>
        </p:spPr>
        <p:txBody>
          <a:bodyPr/>
          <a:lstStyle>
            <a:extLst/>
          </a:lstStyle>
          <a:p>
            <a:endParaRPr kumimoji="1" lang="ja-JP"/>
          </a:p>
        </p:txBody>
      </p:sp>
      <p:sp>
        <p:nvSpPr>
          <p:cNvPr id="6" name="Slide Number Placeholder 5"/>
          <p:cNvSpPr>
            <a:spLocks noGrp="1"/>
          </p:cNvSpPr>
          <p:nvPr>
            <p:ph type="sldNum" sz="quarter" idx="12"/>
          </p:nvPr>
        </p:nvSpPr>
        <p:spPr/>
        <p:txBody>
          <a:bodyPr/>
          <a:lstStyle>
            <a:extLst/>
          </a:lstStyle>
          <a:p>
            <a:fld id="{1AD93096-5B34-4342-9326-69289CEAE4C2}" type="slidenum">
              <a:rPr/>
              <a:pPr/>
              <a:t>&lt;#&gt;</a:t>
            </a:fld>
            <a:endParaRPr kumimoji="1" lang="ja-JP"/>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279400"/>
            <a:ext cx="6172200" cy="1727200"/>
          </a:xfrm>
        </p:spPr>
        <p:txBody>
          <a:bodyPr anchor="ctr"/>
          <a:lstStyle>
            <a:extLst/>
          </a:lstStyle>
          <a:p>
            <a:pPr eaLnBrk="1" latinLnBrk="0" hangingPunct="1"/>
            <a:r>
              <a:rPr lang="ja-JP" altLang="en-US" smtClean="0"/>
              <a:t>マスタ タイトルの書式設定</a:t>
            </a:r>
            <a:endParaRPr/>
          </a:p>
        </p:txBody>
      </p:sp>
      <p:sp>
        <p:nvSpPr>
          <p:cNvPr id="3" name="Content Placeholder 2"/>
          <p:cNvSpPr>
            <a:spLocks noGrp="1"/>
          </p:cNvSpPr>
          <p:nvPr>
            <p:ph sz="half" idx="1"/>
          </p:nvPr>
        </p:nvSpPr>
        <p:spPr>
          <a:xfrm>
            <a:off x="348258" y="2133602"/>
            <a:ext cx="3028950" cy="6034617"/>
          </a:xfrm>
        </p:spPr>
        <p:txBody>
          <a:bodyPr/>
          <a:lstStyle>
            <a:lvl1pPr marL="0" indent="0" eaLnBrk="1" latinLnBrk="0" hangingPunct="1">
              <a:buFontTx/>
              <a:buNone/>
              <a:defRPr kumimoji="1" lang="ja-JP" sz="2000"/>
            </a:lvl1pPr>
            <a:lvl2pPr eaLnBrk="1" latinLnBrk="0" hangingPunct="1">
              <a:defRPr kumimoji="1" lang="ja-JP" sz="2400"/>
            </a:lvl2pPr>
            <a:lvl3pPr eaLnBrk="1" latinLnBrk="0" hangingPunct="1">
              <a:defRPr kumimoji="1" lang="ja-JP" sz="2000"/>
            </a:lvl3pPr>
            <a:lvl4pPr eaLnBrk="1" latinLnBrk="0" hangingPunct="1">
              <a:defRPr kumimoji="1" lang="ja-JP" sz="1800"/>
            </a:lvl4pPr>
            <a:lvl5pPr eaLnBrk="1" latinLnBrk="0" hangingPunct="1">
              <a:defRPr kumimoji="1" lang="ja-JP" sz="1800"/>
            </a:lvl5pPr>
            <a:extLst/>
          </a:lstStyle>
          <a:p>
            <a:pPr lvl="0" eaLnBrk="1" latinLnBrk="0" hangingPunct="1"/>
            <a:r>
              <a:rPr lang="ja-JP" altLang="en-US" smtClean="0"/>
              <a:t>マスタ テキストの書式設定</a:t>
            </a:r>
          </a:p>
        </p:txBody>
      </p:sp>
      <p:sp>
        <p:nvSpPr>
          <p:cNvPr id="4" name="Content Placeholder 3"/>
          <p:cNvSpPr>
            <a:spLocks noGrp="1"/>
          </p:cNvSpPr>
          <p:nvPr>
            <p:ph sz="half" idx="2"/>
          </p:nvPr>
        </p:nvSpPr>
        <p:spPr>
          <a:xfrm>
            <a:off x="3491508" y="2133602"/>
            <a:ext cx="3028950" cy="6034617"/>
          </a:xfrm>
        </p:spPr>
        <p:txBody>
          <a:bodyPr/>
          <a:lstStyle>
            <a:lvl1pPr eaLnBrk="1" latinLnBrk="0" hangingPunct="1">
              <a:defRPr kumimoji="1" lang="ja-JP" sz="2800"/>
            </a:lvl1pPr>
            <a:lvl2pPr eaLnBrk="1" latinLnBrk="0" hangingPunct="1">
              <a:defRPr kumimoji="1" lang="ja-JP" sz="2400"/>
            </a:lvl2pPr>
            <a:lvl3pPr eaLnBrk="1" latinLnBrk="0" hangingPunct="1">
              <a:defRPr kumimoji="1" lang="ja-JP" sz="2000"/>
            </a:lvl3pPr>
            <a:lvl4pPr eaLnBrk="1" latinLnBrk="0" hangingPunct="1">
              <a:defRPr kumimoji="1" lang="ja-JP" sz="1800"/>
            </a:lvl4pPr>
            <a:lvl5pPr eaLnBrk="1" latinLnBrk="0" hangingPunct="1">
              <a:defRPr kumimoji="1" lang="ja-JP"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a:p>
        </p:txBody>
      </p:sp>
      <p:sp>
        <p:nvSpPr>
          <p:cNvPr id="5" name="Date Placeholder 4"/>
          <p:cNvSpPr>
            <a:spLocks noGrp="1"/>
          </p:cNvSpPr>
          <p:nvPr>
            <p:ph type="dt" sz="half" idx="10"/>
          </p:nvPr>
        </p:nvSpPr>
        <p:spPr/>
        <p:txBody>
          <a:bodyPr/>
          <a:lstStyle>
            <a:extLst/>
          </a:lstStyle>
          <a:p>
            <a:fld id="{3B5F1E3E-4B2F-4895-B65E-28B2E64F39F6}" type="datetimeFigureOut">
              <a:rPr/>
              <a:pPr/>
              <a:t>2006/6/30</a:t>
            </a:fld>
            <a:endParaRPr kumimoji="1" lang="ja-JP"/>
          </a:p>
        </p:txBody>
      </p:sp>
      <p:sp>
        <p:nvSpPr>
          <p:cNvPr id="6" name="Footer Placeholder 5"/>
          <p:cNvSpPr>
            <a:spLocks noGrp="1"/>
          </p:cNvSpPr>
          <p:nvPr>
            <p:ph type="ftr" sz="quarter" idx="11"/>
          </p:nvPr>
        </p:nvSpPr>
        <p:spPr/>
        <p:txBody>
          <a:bodyPr/>
          <a:lstStyle>
            <a:extLst/>
          </a:lstStyle>
          <a:p>
            <a:endParaRPr kumimoji="1" lang="ja-JP"/>
          </a:p>
        </p:txBody>
      </p:sp>
      <p:sp>
        <p:nvSpPr>
          <p:cNvPr id="7" name="Slide Number Placeholder 6"/>
          <p:cNvSpPr>
            <a:spLocks noGrp="1"/>
          </p:cNvSpPr>
          <p:nvPr>
            <p:ph type="sldNum" sz="quarter" idx="12"/>
          </p:nvPr>
        </p:nvSpPr>
        <p:spPr/>
        <p:txBody>
          <a:bodyPr/>
          <a:lstStyle>
            <a:extLst/>
          </a:lstStyle>
          <a:p>
            <a:fld id="{1AD93096-5B34-4342-9326-69289CEAE4C2}" type="slidenum">
              <a:rPr/>
              <a:pPr/>
              <a:t>&lt;#&gt;</a:t>
            </a:fld>
            <a:endParaRPr kumimoji="1" lang="ja-JP"/>
          </a:p>
        </p:txBody>
      </p:sp>
      <p:cxnSp>
        <p:nvCxnSpPr>
          <p:cNvPr id="9" name="Straight Connector 8"/>
          <p:cNvCxnSpPr/>
          <p:nvPr/>
        </p:nvCxnSpPr>
        <p:spPr>
          <a:xfrm rot="5400000">
            <a:off x="406396" y="5156661"/>
            <a:ext cx="6045200" cy="1201"/>
          </a:xfrm>
          <a:prstGeom prst="line">
            <a:avLst/>
          </a:prstGeom>
          <a:ln/>
        </p:spPr>
        <p:style>
          <a:lnRef idx="1">
            <a:schemeClr val="accent2"/>
          </a:lnRef>
          <a:fillRef idx="0">
            <a:schemeClr val="accent2"/>
          </a:fillRef>
          <a:effectRef idx="0">
            <a:schemeClr val="accent2"/>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2">
        <a:schemeClr val="bg2"/>
      </p:bgRef>
    </p:bg>
    <p:spTree>
      <p:nvGrpSpPr>
        <p:cNvPr id="1" name=""/>
        <p:cNvGrpSpPr/>
        <p:nvPr/>
      </p:nvGrpSpPr>
      <p:grpSpPr>
        <a:xfrm>
          <a:off x="0" y="0"/>
          <a:ext cx="0" cy="0"/>
          <a:chOff x="0" y="0"/>
          <a:chExt cx="0" cy="0"/>
        </a:xfrm>
      </p:grpSpPr>
      <p:sp>
        <p:nvSpPr>
          <p:cNvPr id="23" name="Rectangle 22"/>
          <p:cNvSpPr/>
          <p:nvPr/>
        </p:nvSpPr>
        <p:spPr>
          <a:xfrm>
            <a:off x="0" y="536354"/>
            <a:ext cx="6515100" cy="1181687"/>
          </a:xfrm>
          <a:prstGeom prst="rect">
            <a:avLst/>
          </a:prstGeom>
          <a:solidFill>
            <a:schemeClr val="bg2">
              <a:alpha val="50000"/>
              <a:satMod val="18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2" name="Title 1"/>
          <p:cNvSpPr>
            <a:spLocks noGrp="1"/>
          </p:cNvSpPr>
          <p:nvPr>
            <p:ph type="title"/>
          </p:nvPr>
        </p:nvSpPr>
        <p:spPr>
          <a:xfrm>
            <a:off x="378618" y="682752"/>
            <a:ext cx="5829300" cy="1219200"/>
          </a:xfrm>
        </p:spPr>
        <p:txBody>
          <a:bodyPr anchor="t"/>
          <a:lstStyle>
            <a:lvl1pPr eaLnBrk="1" latinLnBrk="0" hangingPunct="1">
              <a:defRPr kumimoji="1" lang="ja-JP" sz="4000"/>
            </a:lvl1pPr>
            <a:extLst/>
          </a:lstStyle>
          <a:p>
            <a:pPr eaLnBrk="1" latinLnBrk="0" hangingPunct="1"/>
            <a:r>
              <a:rPr lang="ja-JP" altLang="en-US" smtClean="0"/>
              <a:t>マスタ タイトルの書式設定</a:t>
            </a:r>
            <a:endParaRPr/>
          </a:p>
        </p:txBody>
      </p:sp>
      <p:sp>
        <p:nvSpPr>
          <p:cNvPr id="3" name="Text Placeholder 2"/>
          <p:cNvSpPr>
            <a:spLocks noGrp="1"/>
          </p:cNvSpPr>
          <p:nvPr>
            <p:ph type="body" idx="1"/>
          </p:nvPr>
        </p:nvSpPr>
        <p:spPr>
          <a:xfrm>
            <a:off x="342901" y="2413000"/>
            <a:ext cx="3030141" cy="853016"/>
          </a:xfrm>
        </p:spPr>
        <p:txBody>
          <a:bodyPr anchor="ctr"/>
          <a:lstStyle>
            <a:lvl1pPr marL="73152" indent="0" algn="l" eaLnBrk="1" latinLnBrk="0" hangingPunct="1">
              <a:buNone/>
              <a:defRPr kumimoji="1" lang="ja-JP" sz="2400" b="1">
                <a:solidFill>
                  <a:schemeClr val="accent2"/>
                </a:solidFill>
              </a:defRPr>
            </a:lvl1pPr>
            <a:lvl2pPr eaLnBrk="1" latinLnBrk="0" hangingPunct="1">
              <a:buNone/>
              <a:defRPr kumimoji="1" lang="ja-JP" sz="2000" b="1"/>
            </a:lvl2pPr>
            <a:lvl3pPr eaLnBrk="1" latinLnBrk="0" hangingPunct="1">
              <a:buNone/>
              <a:defRPr kumimoji="1" lang="ja-JP" sz="1800" b="1"/>
            </a:lvl3pPr>
            <a:lvl4pPr eaLnBrk="1" latinLnBrk="0" hangingPunct="1">
              <a:buNone/>
              <a:defRPr kumimoji="1" lang="ja-JP" sz="1600" b="1"/>
            </a:lvl4pPr>
            <a:lvl5pPr eaLnBrk="1" latinLnBrk="0" hangingPunct="1">
              <a:buNone/>
              <a:defRPr kumimoji="1" lang="ja-JP" sz="1600" b="1"/>
            </a:lvl5pPr>
            <a:extLst/>
          </a:lstStyle>
          <a:p>
            <a:pPr lvl="0" eaLnBrk="1" latinLnBrk="0" hangingPunct="1"/>
            <a:r>
              <a:rPr lang="ja-JP" altLang="en-US" smtClean="0"/>
              <a:t>マスタ テキストの書式設定</a:t>
            </a:r>
          </a:p>
        </p:txBody>
      </p:sp>
      <p:sp>
        <p:nvSpPr>
          <p:cNvPr id="4" name="Text Placeholder 3"/>
          <p:cNvSpPr>
            <a:spLocks noGrp="1"/>
          </p:cNvSpPr>
          <p:nvPr>
            <p:ph type="body" sz="half" idx="2"/>
          </p:nvPr>
        </p:nvSpPr>
        <p:spPr>
          <a:xfrm>
            <a:off x="3483770" y="2413000"/>
            <a:ext cx="3031331" cy="853016"/>
          </a:xfrm>
        </p:spPr>
        <p:txBody>
          <a:bodyPr anchor="ctr"/>
          <a:lstStyle>
            <a:lvl1pPr marL="73152" indent="0" eaLnBrk="1" latinLnBrk="0" hangingPunct="1">
              <a:buNone/>
              <a:defRPr kumimoji="1" lang="ja-JP" sz="2400" b="1">
                <a:solidFill>
                  <a:schemeClr val="accent2"/>
                </a:solidFill>
              </a:defRPr>
            </a:lvl1pPr>
            <a:lvl2pPr eaLnBrk="1" latinLnBrk="0" hangingPunct="1">
              <a:buNone/>
              <a:defRPr kumimoji="1" lang="ja-JP" sz="2000" b="1"/>
            </a:lvl2pPr>
            <a:lvl3pPr eaLnBrk="1" latinLnBrk="0" hangingPunct="1">
              <a:buNone/>
              <a:defRPr kumimoji="1" lang="ja-JP" sz="1800" b="1"/>
            </a:lvl3pPr>
            <a:lvl4pPr eaLnBrk="1" latinLnBrk="0" hangingPunct="1">
              <a:buNone/>
              <a:defRPr kumimoji="1" lang="ja-JP" sz="1600" b="1"/>
            </a:lvl4pPr>
            <a:lvl5pPr eaLnBrk="1" latinLnBrk="0" hangingPunct="1">
              <a:buNone/>
              <a:defRPr kumimoji="1" lang="ja-JP" sz="1600" b="1"/>
            </a:lvl5pPr>
            <a:extLst/>
          </a:lstStyle>
          <a:p>
            <a:pPr lvl="0" eaLnBrk="1" latinLnBrk="0" hangingPunct="1"/>
            <a:r>
              <a:rPr lang="ja-JP" altLang="en-US" smtClean="0"/>
              <a:t>マスタ テキストの書式設定</a:t>
            </a:r>
          </a:p>
        </p:txBody>
      </p:sp>
      <p:sp>
        <p:nvSpPr>
          <p:cNvPr id="5" name="Content Placeholder 4"/>
          <p:cNvSpPr>
            <a:spLocks noGrp="1"/>
          </p:cNvSpPr>
          <p:nvPr>
            <p:ph sz="quarter" idx="3"/>
          </p:nvPr>
        </p:nvSpPr>
        <p:spPr>
          <a:xfrm>
            <a:off x="342901" y="3278716"/>
            <a:ext cx="3030141" cy="5279136"/>
          </a:xfrm>
        </p:spPr>
        <p:txBody>
          <a:bodyPr/>
          <a:lstStyle>
            <a:lvl1pPr eaLnBrk="1" latinLnBrk="0" hangingPunct="1">
              <a:defRPr kumimoji="1" lang="ja-JP" sz="2400"/>
            </a:lvl1pPr>
            <a:lvl2pPr eaLnBrk="1" latinLnBrk="0" hangingPunct="1">
              <a:defRPr kumimoji="1" lang="ja-JP" sz="2000"/>
            </a:lvl2pPr>
            <a:lvl3pPr eaLnBrk="1" latinLnBrk="0" hangingPunct="1">
              <a:defRPr kumimoji="1" lang="ja-JP" sz="1800"/>
            </a:lvl3pPr>
            <a:lvl4pPr eaLnBrk="1" latinLnBrk="0" hangingPunct="1">
              <a:defRPr kumimoji="1" lang="ja-JP" sz="1600"/>
            </a:lvl4pPr>
            <a:lvl5pPr eaLnBrk="1" latinLnBrk="0" hangingPunct="1">
              <a:defRPr kumimoji="1" lang="ja-JP"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a:p>
        </p:txBody>
      </p:sp>
      <p:sp>
        <p:nvSpPr>
          <p:cNvPr id="6" name="Content Placeholder 5"/>
          <p:cNvSpPr>
            <a:spLocks noGrp="1"/>
          </p:cNvSpPr>
          <p:nvPr>
            <p:ph sz="quarter" idx="4"/>
          </p:nvPr>
        </p:nvSpPr>
        <p:spPr>
          <a:xfrm>
            <a:off x="3483770" y="3278716"/>
            <a:ext cx="3031331" cy="5279136"/>
          </a:xfrm>
        </p:spPr>
        <p:txBody>
          <a:bodyPr/>
          <a:lstStyle>
            <a:lvl1pPr eaLnBrk="1" latinLnBrk="0" hangingPunct="1">
              <a:defRPr kumimoji="1" lang="ja-JP" sz="2400"/>
            </a:lvl1pPr>
            <a:lvl2pPr eaLnBrk="1" latinLnBrk="0" hangingPunct="1">
              <a:defRPr kumimoji="1" lang="ja-JP" sz="2000"/>
            </a:lvl2pPr>
            <a:lvl3pPr eaLnBrk="1" latinLnBrk="0" hangingPunct="1">
              <a:defRPr kumimoji="1" lang="ja-JP" sz="1800"/>
            </a:lvl3pPr>
            <a:lvl4pPr eaLnBrk="1" latinLnBrk="0" hangingPunct="1">
              <a:defRPr kumimoji="1" lang="ja-JP" sz="1600"/>
            </a:lvl4pPr>
            <a:lvl5pPr eaLnBrk="1" latinLnBrk="0" hangingPunct="1">
              <a:defRPr kumimoji="1" lang="ja-JP"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a:p>
        </p:txBody>
      </p:sp>
      <p:sp>
        <p:nvSpPr>
          <p:cNvPr id="7" name="Date Placeholder 6"/>
          <p:cNvSpPr>
            <a:spLocks noGrp="1"/>
          </p:cNvSpPr>
          <p:nvPr>
            <p:ph type="dt" sz="half" idx="10"/>
          </p:nvPr>
        </p:nvSpPr>
        <p:spPr/>
        <p:txBody>
          <a:bodyPr/>
          <a:lstStyle>
            <a:extLst/>
          </a:lstStyle>
          <a:p>
            <a:fld id="{63085435-8225-4333-BFFA-0096413F0D76}" type="datetimeFigureOut">
              <a:rPr/>
              <a:pPr/>
              <a:t>2006/6/30</a:t>
            </a:fld>
            <a:endParaRPr kumimoji="1" lang="ja-JP"/>
          </a:p>
        </p:txBody>
      </p:sp>
      <p:sp>
        <p:nvSpPr>
          <p:cNvPr id="8" name="Footer Placeholder 7"/>
          <p:cNvSpPr>
            <a:spLocks noGrp="1"/>
          </p:cNvSpPr>
          <p:nvPr>
            <p:ph type="ftr" sz="quarter" idx="11"/>
          </p:nvPr>
        </p:nvSpPr>
        <p:spPr/>
        <p:txBody>
          <a:bodyPr/>
          <a:lstStyle>
            <a:extLst/>
          </a:lstStyle>
          <a:p>
            <a:endParaRPr kumimoji="1" lang="ja-JP"/>
          </a:p>
        </p:txBody>
      </p:sp>
      <p:sp>
        <p:nvSpPr>
          <p:cNvPr id="9" name="Slide Number Placeholder 8"/>
          <p:cNvSpPr>
            <a:spLocks noGrp="1"/>
          </p:cNvSpPr>
          <p:nvPr>
            <p:ph type="sldNum" sz="quarter" idx="12"/>
          </p:nvPr>
        </p:nvSpPr>
        <p:spPr/>
        <p:txBody>
          <a:bodyPr/>
          <a:lstStyle>
            <a:extLst/>
          </a:lstStyle>
          <a:p>
            <a:fld id="{1AD93096-5B34-4342-9326-69289CEAE4C2}" type="slidenum">
              <a:rPr/>
              <a:pPr/>
              <a:t>&lt;#&gt;</a:t>
            </a:fld>
            <a:endParaRPr kumimoji="1" lang="ja-JP"/>
          </a:p>
        </p:txBody>
      </p:sp>
      <p:sp>
        <p:nvSpPr>
          <p:cNvPr id="16" name="Rectangle 15"/>
          <p:cNvSpPr/>
          <p:nvPr/>
        </p:nvSpPr>
        <p:spPr>
          <a:xfrm>
            <a:off x="65843" y="907303"/>
            <a:ext cx="34290" cy="48768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7" name="Rectangle 16"/>
          <p:cNvSpPr/>
          <p:nvPr/>
        </p:nvSpPr>
        <p:spPr>
          <a:xfrm>
            <a:off x="35479" y="907303"/>
            <a:ext cx="20574" cy="48768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8" name="Rectangle 17"/>
          <p:cNvSpPr/>
          <p:nvPr/>
        </p:nvSpPr>
        <p:spPr>
          <a:xfrm>
            <a:off x="21189" y="907303"/>
            <a:ext cx="6858" cy="48768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9" name="Rectangle 18"/>
          <p:cNvSpPr/>
          <p:nvPr/>
        </p:nvSpPr>
        <p:spPr>
          <a:xfrm>
            <a:off x="0" y="907303"/>
            <a:ext cx="6858" cy="48768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20" name="Rectangle 19"/>
          <p:cNvSpPr/>
          <p:nvPr/>
        </p:nvSpPr>
        <p:spPr>
          <a:xfrm flipH="1">
            <a:off x="112328" y="907303"/>
            <a:ext cx="20574" cy="48768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21" name="Rectangle 20"/>
          <p:cNvSpPr/>
          <p:nvPr/>
        </p:nvSpPr>
        <p:spPr>
          <a:xfrm flipH="1">
            <a:off x="142006" y="907303"/>
            <a:ext cx="20574" cy="48768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22" name="Rectangle 21"/>
          <p:cNvSpPr/>
          <p:nvPr/>
        </p:nvSpPr>
        <p:spPr>
          <a:xfrm flipH="1">
            <a:off x="170012" y="907303"/>
            <a:ext cx="6858" cy="48768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29" name="Rectangle 28"/>
          <p:cNvSpPr/>
          <p:nvPr/>
        </p:nvSpPr>
        <p:spPr>
          <a:xfrm flipH="1">
            <a:off x="191201" y="907303"/>
            <a:ext cx="6858" cy="48768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30" name="Rectangle 29"/>
          <p:cNvSpPr/>
          <p:nvPr/>
        </p:nvSpPr>
        <p:spPr>
          <a:xfrm>
            <a:off x="209033" y="907303"/>
            <a:ext cx="27432" cy="48768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85800" y="682752"/>
            <a:ext cx="5829300" cy="1219200"/>
          </a:xfrm>
        </p:spPr>
        <p:txBody>
          <a:bodyPr/>
          <a:lstStyle>
            <a:lvl1pPr eaLnBrk="1" latinLnBrk="0" hangingPunct="1">
              <a:defRPr kumimoji="1" lang="ja-JP" sz="4000" cap="none" baseline="0"/>
            </a:lvl1pPr>
            <a:extLst/>
          </a:lstStyle>
          <a:p>
            <a:pPr eaLnBrk="1" latinLnBrk="0" hangingPunct="1"/>
            <a:r>
              <a:rPr lang="ja-JP" altLang="en-US" smtClean="0"/>
              <a:t>マスタ タイトルの書式設定</a:t>
            </a:r>
            <a:endParaRPr/>
          </a:p>
        </p:txBody>
      </p:sp>
      <p:sp>
        <p:nvSpPr>
          <p:cNvPr id="3" name="Date Placeholder 2"/>
          <p:cNvSpPr>
            <a:spLocks noGrp="1"/>
          </p:cNvSpPr>
          <p:nvPr>
            <p:ph type="dt" sz="half" idx="10"/>
          </p:nvPr>
        </p:nvSpPr>
        <p:spPr/>
        <p:txBody>
          <a:bodyPr/>
          <a:lstStyle>
            <a:extLst/>
          </a:lstStyle>
          <a:p>
            <a:fld id="{0783C494-2A87-468C-A21B-CB14FB9ABB00}" type="datetimeFigureOut">
              <a:rPr/>
              <a:pPr/>
              <a:t>2006/6/30</a:t>
            </a:fld>
            <a:endParaRPr kumimoji="1" lang="ja-JP"/>
          </a:p>
        </p:txBody>
      </p:sp>
      <p:sp>
        <p:nvSpPr>
          <p:cNvPr id="4" name="Footer Placeholder 3"/>
          <p:cNvSpPr>
            <a:spLocks noGrp="1"/>
          </p:cNvSpPr>
          <p:nvPr>
            <p:ph type="ftr" sz="quarter" idx="11"/>
          </p:nvPr>
        </p:nvSpPr>
        <p:spPr/>
        <p:txBody>
          <a:bodyPr/>
          <a:lstStyle>
            <a:extLst/>
          </a:lstStyle>
          <a:p>
            <a:endParaRPr kumimoji="1" lang="ja-JP"/>
          </a:p>
        </p:txBody>
      </p:sp>
      <p:sp>
        <p:nvSpPr>
          <p:cNvPr id="5" name="Slide Number Placeholder 4"/>
          <p:cNvSpPr>
            <a:spLocks noGrp="1"/>
          </p:cNvSpPr>
          <p:nvPr>
            <p:ph type="sldNum" sz="quarter" idx="12"/>
          </p:nvPr>
        </p:nvSpPr>
        <p:spPr/>
        <p:txBody>
          <a:bodyPr/>
          <a:lstStyle>
            <a:extLst/>
          </a:lstStyle>
          <a:p>
            <a:fld id="{1AD93096-5B34-4342-9326-69289CEAE4C2}" type="slidenum">
              <a:rPr/>
              <a:pPr/>
              <a:t>&lt;#&gt;</a:t>
            </a:fld>
            <a:endParaRPr kumimoji="1" 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A180FA0-5B31-4864-A2BB-719EA5A679C6}" type="datetimeFigureOut">
              <a:rPr/>
              <a:pPr/>
              <a:t>2006/6/30</a:t>
            </a:fld>
            <a:endParaRPr kumimoji="1" lang="ja-JP"/>
          </a:p>
        </p:txBody>
      </p:sp>
      <p:sp>
        <p:nvSpPr>
          <p:cNvPr id="3" name="Footer Placeholder 2"/>
          <p:cNvSpPr>
            <a:spLocks noGrp="1"/>
          </p:cNvSpPr>
          <p:nvPr>
            <p:ph type="ftr" sz="quarter" idx="11"/>
          </p:nvPr>
        </p:nvSpPr>
        <p:spPr/>
        <p:txBody>
          <a:bodyPr/>
          <a:lstStyle>
            <a:extLst/>
          </a:lstStyle>
          <a:p>
            <a:endParaRPr kumimoji="1" lang="ja-JP"/>
          </a:p>
        </p:txBody>
      </p:sp>
      <p:sp>
        <p:nvSpPr>
          <p:cNvPr id="4" name="Slide Number Placeholder 3"/>
          <p:cNvSpPr>
            <a:spLocks noGrp="1"/>
          </p:cNvSpPr>
          <p:nvPr>
            <p:ph type="sldNum" sz="quarter" idx="12"/>
          </p:nvPr>
        </p:nvSpPr>
        <p:spPr/>
        <p:txBody>
          <a:bodyPr/>
          <a:lstStyle>
            <a:extLst/>
          </a:lstStyle>
          <a:p>
            <a:fld id="{1AD93096-5B34-4342-9326-69289CEAE4C2}" type="slidenum">
              <a:rPr/>
              <a:pPr/>
              <a:t>&lt;#&gt;</a:t>
            </a:fld>
            <a:endParaRPr kumimoji="1" 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とコンテンツ">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14350" y="364067"/>
            <a:ext cx="6172200" cy="1549400"/>
          </a:xfrm>
        </p:spPr>
        <p:txBody>
          <a:bodyPr anchor="ctr"/>
          <a:lstStyle>
            <a:lvl1pPr algn="l" eaLnBrk="1" latinLnBrk="0" hangingPunct="1">
              <a:buNone/>
              <a:defRPr kumimoji="1" lang="ja-JP" sz="3600" b="0"/>
            </a:lvl1pPr>
            <a:extLst/>
          </a:lstStyle>
          <a:p>
            <a:pPr eaLnBrk="1" latinLnBrk="0" hangingPunct="1"/>
            <a:r>
              <a:rPr lang="ja-JP" altLang="en-US" smtClean="0"/>
              <a:t>マスタ タイトルの書式設定</a:t>
            </a:r>
            <a:endParaRPr/>
          </a:p>
        </p:txBody>
      </p:sp>
      <p:sp>
        <p:nvSpPr>
          <p:cNvPr id="3" name="Text Placeholder 2"/>
          <p:cNvSpPr>
            <a:spLocks noGrp="1"/>
          </p:cNvSpPr>
          <p:nvPr>
            <p:ph type="body" idx="1"/>
          </p:nvPr>
        </p:nvSpPr>
        <p:spPr>
          <a:xfrm>
            <a:off x="514350" y="1913467"/>
            <a:ext cx="1885950" cy="6096000"/>
          </a:xfrm>
        </p:spPr>
        <p:txBody>
          <a:bodyPr/>
          <a:lstStyle>
            <a:lvl1pPr marL="54864" indent="0" eaLnBrk="1" latinLnBrk="0" hangingPunct="1">
              <a:buNone/>
              <a:defRPr kumimoji="1" lang="ja-JP" sz="1800"/>
            </a:lvl1pPr>
            <a:lvl2pPr eaLnBrk="1" latinLnBrk="0" hangingPunct="1">
              <a:buNone/>
              <a:defRPr kumimoji="1" lang="ja-JP" sz="1200"/>
            </a:lvl2pPr>
            <a:lvl3pPr eaLnBrk="1" latinLnBrk="0" hangingPunct="1">
              <a:buNone/>
              <a:defRPr kumimoji="1" lang="ja-JP" sz="1000"/>
            </a:lvl3pPr>
            <a:lvl4pPr eaLnBrk="1" latinLnBrk="0" hangingPunct="1">
              <a:buNone/>
              <a:defRPr kumimoji="1" lang="ja-JP" sz="900"/>
            </a:lvl4pPr>
            <a:lvl5pPr eaLnBrk="1" latinLnBrk="0" hangingPunct="1">
              <a:buNone/>
              <a:defRPr kumimoji="1" lang="ja-JP" sz="900"/>
            </a:lvl5pPr>
            <a:extLst/>
          </a:lstStyle>
          <a:p>
            <a:pPr lvl="0" eaLnBrk="1" latinLnBrk="0" hangingPunct="1"/>
            <a:r>
              <a:rPr lang="ja-JP" altLang="en-US" smtClean="0"/>
              <a:t>マスタ テキストの書式設定</a:t>
            </a:r>
          </a:p>
        </p:txBody>
      </p:sp>
      <p:sp>
        <p:nvSpPr>
          <p:cNvPr id="4" name="Content Placeholder 3"/>
          <p:cNvSpPr>
            <a:spLocks noGrp="1"/>
          </p:cNvSpPr>
          <p:nvPr>
            <p:ph sz="half" idx="2"/>
          </p:nvPr>
        </p:nvSpPr>
        <p:spPr>
          <a:xfrm>
            <a:off x="2571750" y="1913467"/>
            <a:ext cx="4114800" cy="6096000"/>
          </a:xfrm>
        </p:spPr>
        <p:txBody>
          <a:bodyPr/>
          <a:lstStyle>
            <a:lvl1pPr eaLnBrk="1" latinLnBrk="0" hangingPunct="1">
              <a:defRPr kumimoji="1" lang="ja-JP" sz="3200"/>
            </a:lvl1pPr>
            <a:lvl2pPr eaLnBrk="1" latinLnBrk="0" hangingPunct="1">
              <a:defRPr kumimoji="1" lang="ja-JP" sz="2800"/>
            </a:lvl2pPr>
            <a:lvl3pPr eaLnBrk="1" latinLnBrk="0" hangingPunct="1">
              <a:defRPr kumimoji="1" lang="ja-JP" sz="2400"/>
            </a:lvl3pPr>
            <a:lvl4pPr eaLnBrk="1" latinLnBrk="0" hangingPunct="1">
              <a:defRPr kumimoji="1" lang="ja-JP" sz="2000"/>
            </a:lvl4pPr>
            <a:lvl5pPr eaLnBrk="1" latinLnBrk="0" hangingPunct="1">
              <a:defRPr kumimoji="1" lang="ja-JP" sz="20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a:p>
        </p:txBody>
      </p:sp>
      <p:sp>
        <p:nvSpPr>
          <p:cNvPr id="5" name="Date Placeholder 4"/>
          <p:cNvSpPr>
            <a:spLocks noGrp="1"/>
          </p:cNvSpPr>
          <p:nvPr>
            <p:ph type="dt" sz="half" idx="10"/>
          </p:nvPr>
        </p:nvSpPr>
        <p:spPr/>
        <p:txBody>
          <a:bodyPr/>
          <a:lstStyle>
            <a:extLst/>
          </a:lstStyle>
          <a:p>
            <a:fld id="{4BECC0C8-36B8-442A-833D-B6AACE86BB77}" type="datetimeFigureOut">
              <a:rPr/>
              <a:pPr/>
              <a:t>2006/6/30</a:t>
            </a:fld>
            <a:endParaRPr kumimoji="1" lang="ja-JP"/>
          </a:p>
        </p:txBody>
      </p:sp>
      <p:sp>
        <p:nvSpPr>
          <p:cNvPr id="6" name="Footer Placeholder 5"/>
          <p:cNvSpPr>
            <a:spLocks noGrp="1"/>
          </p:cNvSpPr>
          <p:nvPr>
            <p:ph type="ftr" sz="quarter" idx="11"/>
          </p:nvPr>
        </p:nvSpPr>
        <p:spPr/>
        <p:txBody>
          <a:bodyPr/>
          <a:lstStyle>
            <a:extLst/>
          </a:lstStyle>
          <a:p>
            <a:endParaRPr kumimoji="1" lang="ja-JP"/>
          </a:p>
        </p:txBody>
      </p:sp>
      <p:sp>
        <p:nvSpPr>
          <p:cNvPr id="7" name="Slide Number Placeholder 6"/>
          <p:cNvSpPr>
            <a:spLocks noGrp="1"/>
          </p:cNvSpPr>
          <p:nvPr>
            <p:ph type="sldNum" sz="quarter" idx="12"/>
          </p:nvPr>
        </p:nvSpPr>
        <p:spPr/>
        <p:txBody>
          <a:bodyPr/>
          <a:lstStyle>
            <a:extLst/>
          </a:lstStyle>
          <a:p>
            <a:fld id="{1AD93096-5B34-4342-9326-69289CEAE4C2}" type="slidenum">
              <a:rPr/>
              <a:pPr/>
              <a:t>&lt;#&gt;</a:t>
            </a:fld>
            <a:endParaRPr kumimoji="1" lang="ja-JP"/>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bg>
      <p:bgRef idx="1001">
        <a:schemeClr val="bg2"/>
      </p:bgRef>
    </p:bg>
    <p:spTree>
      <p:nvGrpSpPr>
        <p:cNvPr id="1" name=""/>
        <p:cNvGrpSpPr/>
        <p:nvPr/>
      </p:nvGrpSpPr>
      <p:grpSpPr>
        <a:xfrm>
          <a:off x="0" y="0"/>
          <a:ext cx="0" cy="0"/>
          <a:chOff x="0" y="0"/>
          <a:chExt cx="0" cy="0"/>
        </a:xfrm>
      </p:grpSpPr>
      <p:sp>
        <p:nvSpPr>
          <p:cNvPr id="8" name="Rectangle 7"/>
          <p:cNvSpPr/>
          <p:nvPr/>
        </p:nvSpPr>
        <p:spPr>
          <a:xfrm>
            <a:off x="276024" y="2"/>
            <a:ext cx="6583680" cy="2504049"/>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cxnSp>
        <p:nvCxnSpPr>
          <p:cNvPr id="9" name="Straight Connector 8"/>
          <p:cNvCxnSpPr/>
          <p:nvPr/>
        </p:nvCxnSpPr>
        <p:spPr>
          <a:xfrm flipV="1">
            <a:off x="272397" y="2513371"/>
            <a:ext cx="6586967"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28" name="Group 17"/>
          <p:cNvGrpSpPr/>
          <p:nvPr/>
        </p:nvGrpSpPr>
        <p:grpSpPr>
          <a:xfrm rot="5400000">
            <a:off x="6347215" y="1663070"/>
            <a:ext cx="177017" cy="96350"/>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a:xfrm>
            <a:off x="685800" y="304800"/>
            <a:ext cx="5143500" cy="1219200"/>
          </a:xfrm>
        </p:spPr>
        <p:txBody>
          <a:bodyPr anchor="b"/>
          <a:lstStyle>
            <a:lvl1pPr algn="l" eaLnBrk="1" latinLnBrk="0" hangingPunct="1">
              <a:buNone/>
              <a:defRPr kumimoji="1" lang="ja-JP" sz="2100" b="0"/>
            </a:lvl1pPr>
            <a:extLst/>
          </a:lstStyle>
          <a:p>
            <a:pPr eaLnBrk="1" latinLnBrk="0" hangingPunct="1"/>
            <a:r>
              <a:rPr lang="ja-JP" altLang="en-US" smtClean="0"/>
              <a:t>マスタ タイトルの書式設定</a:t>
            </a:r>
            <a:endParaRPr/>
          </a:p>
        </p:txBody>
      </p:sp>
      <p:sp>
        <p:nvSpPr>
          <p:cNvPr id="3" name="Picture Placeholder 2"/>
          <p:cNvSpPr>
            <a:spLocks noGrp="1"/>
          </p:cNvSpPr>
          <p:nvPr>
            <p:ph type="pic" idx="1"/>
          </p:nvPr>
        </p:nvSpPr>
        <p:spPr>
          <a:xfrm>
            <a:off x="275034" y="2540000"/>
            <a:ext cx="6583680" cy="6613525"/>
          </a:xfrm>
        </p:spPr>
        <p:txBody>
          <a:bodyPr/>
          <a:lstStyle>
            <a:lvl1pPr eaLnBrk="1" latinLnBrk="0" hangingPunct="1">
              <a:buNone/>
              <a:defRPr kumimoji="1" lang="ja-JP" sz="3200"/>
            </a:lvl1pPr>
            <a:extLst/>
          </a:lstStyle>
          <a:p>
            <a:r>
              <a:rPr kumimoji="1" lang="ja-JP" altLang="en-US" smtClean="0"/>
              <a:t>アイコンをクリックして図を追加</a:t>
            </a:r>
            <a:endParaRPr kumimoji="1" lang="ja-JP"/>
          </a:p>
        </p:txBody>
      </p:sp>
      <p:sp>
        <p:nvSpPr>
          <p:cNvPr id="4" name="Text Placeholder 3"/>
          <p:cNvSpPr>
            <a:spLocks noGrp="1"/>
          </p:cNvSpPr>
          <p:nvPr>
            <p:ph type="body" sz="half" idx="2"/>
          </p:nvPr>
        </p:nvSpPr>
        <p:spPr>
          <a:xfrm>
            <a:off x="685800" y="1533525"/>
            <a:ext cx="5143500" cy="914400"/>
          </a:xfrm>
        </p:spPr>
        <p:txBody>
          <a:bodyPr/>
          <a:lstStyle>
            <a:lvl1pPr marL="27432" indent="0" eaLnBrk="1" latinLnBrk="0" hangingPunct="1">
              <a:spcBef>
                <a:spcPts val="0"/>
              </a:spcBef>
              <a:buNone/>
              <a:defRPr kumimoji="1" lang="ja-JP" sz="1400">
                <a:solidFill>
                  <a:srgbClr val="FFFFFF"/>
                </a:solidFill>
              </a:defRPr>
            </a:lvl1pPr>
            <a:lvl2pPr eaLnBrk="1" latinLnBrk="0" hangingPunct="1">
              <a:defRPr kumimoji="1" lang="ja-JP" sz="1200"/>
            </a:lvl2pPr>
            <a:lvl3pPr eaLnBrk="1" latinLnBrk="0" hangingPunct="1">
              <a:defRPr kumimoji="1" lang="ja-JP" sz="1000"/>
            </a:lvl3pPr>
            <a:lvl4pPr eaLnBrk="1" latinLnBrk="0" hangingPunct="1">
              <a:defRPr kumimoji="1" lang="ja-JP" sz="900"/>
            </a:lvl4pPr>
            <a:lvl5pPr eaLnBrk="1" latinLnBrk="0" hangingPunct="1">
              <a:defRPr kumimoji="1" lang="ja-JP" sz="900"/>
            </a:lvl5pPr>
            <a:extLst/>
          </a:lstStyle>
          <a:p>
            <a:pPr lvl="0" eaLnBrk="1" latinLnBrk="0" hangingPunct="1"/>
            <a:r>
              <a:rPr lang="ja-JP" altLang="en-US" smtClean="0"/>
              <a:t>マスタ テキストの書式設定</a:t>
            </a:r>
          </a:p>
        </p:txBody>
      </p:sp>
      <p:grpSp>
        <p:nvGrpSpPr>
          <p:cNvPr id="14" name="Group 17"/>
          <p:cNvGrpSpPr/>
          <p:nvPr/>
        </p:nvGrpSpPr>
        <p:grpSpPr>
          <a:xfrm rot="5400000">
            <a:off x="6461515" y="1866270"/>
            <a:ext cx="177017" cy="96350"/>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6201345" y="2003821"/>
            <a:ext cx="177017" cy="96350"/>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p:txBody>
          <a:bodyPr/>
          <a:lstStyle>
            <a:extLst/>
          </a:lstStyle>
          <a:p>
            <a:fld id="{51E20EC5-AC53-4169-941E-EDF10CD23748}" type="datetimeFigureOut">
              <a:rPr/>
              <a:pPr/>
              <a:t>2006/6/30</a:t>
            </a:fld>
            <a:endParaRPr kumimoji="1" lang="ja-JP"/>
          </a:p>
        </p:txBody>
      </p:sp>
      <p:sp>
        <p:nvSpPr>
          <p:cNvPr id="6" name="Footer Placeholder 5"/>
          <p:cNvSpPr>
            <a:spLocks noGrp="1"/>
          </p:cNvSpPr>
          <p:nvPr>
            <p:ph type="ftr" sz="quarter" idx="11"/>
          </p:nvPr>
        </p:nvSpPr>
        <p:spPr/>
        <p:txBody>
          <a:bodyPr/>
          <a:lstStyle>
            <a:extLst/>
          </a:lstStyle>
          <a:p>
            <a:endParaRPr kumimoji="1" lang="ja-JP"/>
          </a:p>
        </p:txBody>
      </p:sp>
      <p:sp>
        <p:nvSpPr>
          <p:cNvPr id="7" name="Slide Number Placeholder 6"/>
          <p:cNvSpPr>
            <a:spLocks noGrp="1"/>
          </p:cNvSpPr>
          <p:nvPr>
            <p:ph type="sldNum" sz="quarter" idx="12"/>
          </p:nvPr>
        </p:nvSpPr>
        <p:spPr/>
        <p:txBody>
          <a:bodyPr/>
          <a:lstStyle>
            <a:extLst/>
          </a:lstStyle>
          <a:p>
            <a:fld id="{1AD93096-5B34-4342-9326-69289CEAE4C2}" type="slidenum">
              <a:rPr/>
              <a:pPr/>
              <a:t>&lt;#&gt;</a:t>
            </a:fld>
            <a:endParaRPr kumimoji="1" lang="ja-JP"/>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2"/>
            <a:ext cx="274320" cy="913927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8" name="Rectangle 7"/>
          <p:cNvSpPr/>
          <p:nvPr/>
        </p:nvSpPr>
        <p:spPr>
          <a:xfrm>
            <a:off x="191468" y="6729859"/>
            <a:ext cx="54864" cy="225552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9" name="Rectangle 8"/>
          <p:cNvSpPr/>
          <p:nvPr/>
        </p:nvSpPr>
        <p:spPr>
          <a:xfrm>
            <a:off x="191468" y="6395759"/>
            <a:ext cx="54864" cy="3048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0" name="Rectangle 9"/>
          <p:cNvSpPr/>
          <p:nvPr/>
        </p:nvSpPr>
        <p:spPr>
          <a:xfrm>
            <a:off x="191468" y="6183580"/>
            <a:ext cx="54864" cy="18288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1" name="Rectangle 10"/>
          <p:cNvSpPr/>
          <p:nvPr/>
        </p:nvSpPr>
        <p:spPr>
          <a:xfrm>
            <a:off x="191468" y="6056745"/>
            <a:ext cx="54864" cy="9753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2" name="Rectangle 11"/>
          <p:cNvSpPr/>
          <p:nvPr/>
        </p:nvSpPr>
        <p:spPr>
          <a:xfrm>
            <a:off x="232169" y="907303"/>
            <a:ext cx="34290" cy="48768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5" name="Rectangle 14"/>
          <p:cNvSpPr/>
          <p:nvPr/>
        </p:nvSpPr>
        <p:spPr>
          <a:xfrm>
            <a:off x="201805" y="907303"/>
            <a:ext cx="20574" cy="48768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6" name="Rectangle 15"/>
          <p:cNvSpPr/>
          <p:nvPr/>
        </p:nvSpPr>
        <p:spPr>
          <a:xfrm>
            <a:off x="187515" y="907303"/>
            <a:ext cx="6858" cy="48768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7" name="Rectangle 16"/>
          <p:cNvSpPr/>
          <p:nvPr/>
        </p:nvSpPr>
        <p:spPr>
          <a:xfrm>
            <a:off x="166326" y="907303"/>
            <a:ext cx="6858" cy="48768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22" name="Title Placeholder 21"/>
          <p:cNvSpPr>
            <a:spLocks noGrp="1"/>
          </p:cNvSpPr>
          <p:nvPr>
            <p:ph type="title"/>
          </p:nvPr>
        </p:nvSpPr>
        <p:spPr>
          <a:xfrm>
            <a:off x="685800" y="682752"/>
            <a:ext cx="5829300" cy="1219200"/>
          </a:xfrm>
          <a:prstGeom prst="rect">
            <a:avLst/>
          </a:prstGeom>
        </p:spPr>
        <p:txBody>
          <a:bodyPr vert="horz" anchor="t">
            <a:noAutofit/>
          </a:bodyPr>
          <a:lstStyle>
            <a:extLst/>
          </a:lstStyle>
          <a:p>
            <a:pPr eaLnBrk="1" latinLnBrk="0" hangingPunct="1"/>
            <a:r>
              <a:rPr kumimoji="1" lang="ja-JP" altLang="en-US" smtClean="0"/>
              <a:t>マスタ タイトルの書式設定</a:t>
            </a:r>
            <a:endParaRPr kumimoji="1" lang="en-US" smtClean="0"/>
          </a:p>
        </p:txBody>
      </p:sp>
      <p:sp>
        <p:nvSpPr>
          <p:cNvPr id="13" name="Text Placeholder 12"/>
          <p:cNvSpPr>
            <a:spLocks noGrp="1"/>
          </p:cNvSpPr>
          <p:nvPr>
            <p:ph type="body" idx="1"/>
          </p:nvPr>
        </p:nvSpPr>
        <p:spPr>
          <a:xfrm>
            <a:off x="685800" y="2378080"/>
            <a:ext cx="5829300" cy="6096000"/>
          </a:xfrm>
          <a:prstGeom prst="rect">
            <a:avLst/>
          </a:prstGeom>
        </p:spPr>
        <p:txBody>
          <a:bodyPr vert="horz">
            <a:normAutofit/>
          </a:bodyPr>
          <a:lstStyle>
            <a:extLst/>
          </a:lstStyle>
          <a:p>
            <a:pPr lvl="0" eaLnBrk="1" latinLnBrk="0" hangingPunct="1"/>
            <a:r>
              <a:rPr kumimoji="1" lang="ja-JP" altLang="en-US" smtClean="0"/>
              <a:t>マスタ テキストの書式設定</a:t>
            </a:r>
          </a:p>
          <a:p>
            <a:pPr lvl="1" eaLnBrk="1" latinLnBrk="0" hangingPunct="1"/>
            <a:r>
              <a:rPr kumimoji="1" lang="ja-JP" altLang="en-US" smtClean="0"/>
              <a:t>第 </a:t>
            </a:r>
            <a:r>
              <a:rPr kumimoji="1" lang="en-US" altLang="ja-JP" smtClean="0"/>
              <a:t>2 </a:t>
            </a:r>
            <a:r>
              <a:rPr kumimoji="1" lang="ja-JP" altLang="en-US" smtClean="0"/>
              <a:t>レベル</a:t>
            </a:r>
          </a:p>
          <a:p>
            <a:pPr lvl="2" eaLnBrk="1" latinLnBrk="0" hangingPunct="1"/>
            <a:r>
              <a:rPr kumimoji="1" lang="ja-JP" altLang="en-US" smtClean="0"/>
              <a:t>第 </a:t>
            </a:r>
            <a:r>
              <a:rPr kumimoji="1" lang="en-US" altLang="ja-JP" smtClean="0"/>
              <a:t>3 </a:t>
            </a:r>
            <a:r>
              <a:rPr kumimoji="1" lang="ja-JP" altLang="en-US" smtClean="0"/>
              <a:t>レベル</a:t>
            </a:r>
          </a:p>
          <a:p>
            <a:pPr lvl="3" eaLnBrk="1" latinLnBrk="0" hangingPunct="1"/>
            <a:r>
              <a:rPr kumimoji="1" lang="ja-JP" altLang="en-US" smtClean="0"/>
              <a:t>第 </a:t>
            </a:r>
            <a:r>
              <a:rPr kumimoji="1" lang="en-US" altLang="ja-JP" smtClean="0"/>
              <a:t>4 </a:t>
            </a:r>
            <a:r>
              <a:rPr kumimoji="1" lang="ja-JP" altLang="en-US" smtClean="0"/>
              <a:t>レベル</a:t>
            </a:r>
          </a:p>
          <a:p>
            <a:pPr lvl="4" eaLnBrk="1" latinLnBrk="0" hangingPunct="1"/>
            <a:r>
              <a:rPr kumimoji="1" lang="ja-JP" altLang="en-US" smtClean="0"/>
              <a:t>第 </a:t>
            </a:r>
            <a:r>
              <a:rPr kumimoji="1" lang="en-US" altLang="ja-JP" smtClean="0"/>
              <a:t>5 </a:t>
            </a:r>
            <a:r>
              <a:rPr kumimoji="1" lang="ja-JP" altLang="en-US" smtClean="0"/>
              <a:t>レベル</a:t>
            </a:r>
            <a:endParaRPr kumimoji="1" lang="en-US"/>
          </a:p>
        </p:txBody>
      </p:sp>
      <p:sp>
        <p:nvSpPr>
          <p:cNvPr id="14" name="Date Placeholder 13"/>
          <p:cNvSpPr>
            <a:spLocks noGrp="1"/>
          </p:cNvSpPr>
          <p:nvPr>
            <p:ph type="dt" sz="half" idx="2"/>
          </p:nvPr>
        </p:nvSpPr>
        <p:spPr>
          <a:xfrm>
            <a:off x="4857750" y="8555569"/>
            <a:ext cx="1600200" cy="486833"/>
          </a:xfrm>
          <a:prstGeom prst="rect">
            <a:avLst/>
          </a:prstGeom>
        </p:spPr>
        <p:txBody>
          <a:bodyPr vert="horz" anchor="b"/>
          <a:lstStyle>
            <a:lvl1pPr algn="l" eaLnBrk="1" latinLnBrk="0" hangingPunct="1">
              <a:defRPr kumimoji="1" lang="ja-JP" sz="1100">
                <a:solidFill>
                  <a:schemeClr val="tx2"/>
                </a:solidFill>
              </a:defRPr>
            </a:lvl1pPr>
            <a:extLst/>
          </a:lstStyle>
          <a:p>
            <a:fld id="{8D3816DF-213E-421B-92D3-C068DBB023D6}" type="datetimeFigureOut">
              <a:rPr kumimoji="1" lang="en-US" altLang="ja-JP">
                <a:solidFill>
                  <a:schemeClr val="tx2"/>
                </a:solidFill>
              </a:rPr>
              <a:pPr/>
              <a:t>7/15/2012</a:t>
            </a:fld>
            <a:endParaRPr kumimoji="1" lang="ja-JP" sz="1100">
              <a:solidFill>
                <a:schemeClr val="tx2"/>
              </a:solidFill>
            </a:endParaRPr>
          </a:p>
        </p:txBody>
      </p:sp>
      <p:sp>
        <p:nvSpPr>
          <p:cNvPr id="3" name="Footer Placeholder 2"/>
          <p:cNvSpPr>
            <a:spLocks noGrp="1"/>
          </p:cNvSpPr>
          <p:nvPr>
            <p:ph type="ftr" sz="quarter" idx="3"/>
          </p:nvPr>
        </p:nvSpPr>
        <p:spPr>
          <a:xfrm>
            <a:off x="685800" y="8555569"/>
            <a:ext cx="4171950" cy="486833"/>
          </a:xfrm>
          <a:prstGeom prst="rect">
            <a:avLst/>
          </a:prstGeom>
        </p:spPr>
        <p:txBody>
          <a:bodyPr vert="horz" anchor="b"/>
          <a:lstStyle>
            <a:lvl1pPr algn="r" eaLnBrk="1" latinLnBrk="0" hangingPunct="1">
              <a:defRPr kumimoji="1" lang="ja-JP" sz="1100">
                <a:solidFill>
                  <a:schemeClr val="tx2"/>
                </a:solidFill>
              </a:defRPr>
            </a:lvl1pPr>
            <a:extLst/>
          </a:lstStyle>
          <a:p>
            <a:pPr algn="r"/>
            <a:endParaRPr kumimoji="1" lang="ja-JP" sz="1100">
              <a:solidFill>
                <a:schemeClr val="tx2"/>
              </a:solidFill>
            </a:endParaRPr>
          </a:p>
        </p:txBody>
      </p:sp>
      <p:sp>
        <p:nvSpPr>
          <p:cNvPr id="23" name="Slide Number Placeholder 22"/>
          <p:cNvSpPr>
            <a:spLocks noGrp="1"/>
          </p:cNvSpPr>
          <p:nvPr>
            <p:ph type="sldNum" sz="quarter" idx="4"/>
          </p:nvPr>
        </p:nvSpPr>
        <p:spPr>
          <a:xfrm>
            <a:off x="6457950" y="8555569"/>
            <a:ext cx="342900" cy="486833"/>
          </a:xfrm>
          <a:prstGeom prst="rect">
            <a:avLst/>
          </a:prstGeom>
        </p:spPr>
        <p:txBody>
          <a:bodyPr vert="horz" anchor="b"/>
          <a:lstStyle>
            <a:lvl1pPr algn="l" eaLnBrk="1" latinLnBrk="0" hangingPunct="1">
              <a:defRPr kumimoji="1" lang="ja-JP" sz="1200">
                <a:solidFill>
                  <a:schemeClr val="tx2"/>
                </a:solidFill>
              </a:defRPr>
            </a:lvl1pPr>
            <a:extLst/>
          </a:lstStyle>
          <a:p>
            <a:pPr algn="l"/>
            <a:fld id="{72AC53DF-4216-466D-99A7-94400E6C2A25}" type="slidenum">
              <a:rPr kumimoji="1" lang="en-US" altLang="ja-JP" sz="1200">
                <a:solidFill>
                  <a:schemeClr val="tx2"/>
                </a:solidFill>
              </a:rPr>
              <a:pPr algn="l"/>
              <a:t>&lt;#&gt;</a:t>
            </a:fld>
            <a:endParaRPr kumimoji="1" lang="ja-JP" sz="1200">
              <a:solidFill>
                <a:schemeClr val="tx2"/>
              </a:solidFill>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latinLnBrk="0" hangingPunct="1">
        <a:spcBef>
          <a:spcPct val="0"/>
        </a:spcBef>
        <a:buNone/>
        <a:defRPr kumimoji="1" lang="ja-JP" sz="4000" kern="1200" spc="-150" baseline="0">
          <a:solidFill>
            <a:schemeClr val="tx2">
              <a:satMod val="200000"/>
            </a:schemeClr>
          </a:solidFill>
          <a:effectLst>
            <a:outerShdw blurRad="50800" dist="50800" dir="2700000" algn="tl" rotWithShape="0">
              <a:srgbClr val="000000">
                <a:alpha val="43137"/>
              </a:srgbClr>
            </a:outerShdw>
          </a:effectLst>
          <a:latin typeface="+mj-lt"/>
          <a:ea typeface="+mj-ea"/>
          <a:cs typeface="+mj-cs"/>
        </a:defRPr>
      </a:lvl1pPr>
      <a:extLst/>
    </p:titleStyle>
    <p:bodyStyle>
      <a:lvl1pPr marL="411480" indent="-342900" algn="l" rtl="0" eaLnBrk="1" latinLnBrk="0" hangingPunct="1">
        <a:spcBef>
          <a:spcPts val="700"/>
        </a:spcBef>
        <a:buSzPct val="95000"/>
        <a:buFont typeface="Wingdings"/>
        <a:buChar char=""/>
        <a:defRPr kumimoji="1" lang="ja-JP"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1" lang="ja-JP"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1" lang="ja-JP"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1" lang="ja-JP"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1" lang="ja-JP"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1" lang="ja-JP"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1" lang="ja-JP"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1" lang="ja-JP"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1" lang="ja-JP" sz="1600" kern="1200">
          <a:solidFill>
            <a:schemeClr val="tx1"/>
          </a:solidFill>
          <a:latin typeface="+mn-lt"/>
          <a:ea typeface="+mn-ea"/>
          <a:cs typeface="+mn-cs"/>
        </a:defRPr>
      </a:lvl9pPr>
      <a:extLst/>
    </p:bodyStyle>
    <p:otherStyle>
      <a:lvl1pPr marL="0" algn="l" rtl="0" eaLnBrk="1" latinLnBrk="0" hangingPunct="1">
        <a:defRPr kumimoji="1" lang="ja-JP" kern="1200">
          <a:solidFill>
            <a:schemeClr val="tx1"/>
          </a:solidFill>
          <a:latin typeface="+mn-lt"/>
          <a:ea typeface="+mn-ea"/>
          <a:cs typeface="+mn-cs"/>
        </a:defRPr>
      </a:lvl1pPr>
      <a:lvl2pPr marL="457200" algn="l" rtl="0" eaLnBrk="1" latinLnBrk="0" hangingPunct="1">
        <a:defRPr kumimoji="1" lang="ja-JP" kern="1200">
          <a:solidFill>
            <a:schemeClr val="tx1"/>
          </a:solidFill>
          <a:latin typeface="+mn-lt"/>
          <a:ea typeface="+mn-ea"/>
          <a:cs typeface="+mn-cs"/>
        </a:defRPr>
      </a:lvl2pPr>
      <a:lvl3pPr marL="914400" algn="l" rtl="0" eaLnBrk="1" latinLnBrk="0" hangingPunct="1">
        <a:defRPr kumimoji="1" lang="ja-JP" kern="1200">
          <a:solidFill>
            <a:schemeClr val="tx1"/>
          </a:solidFill>
          <a:latin typeface="+mn-lt"/>
          <a:ea typeface="+mn-ea"/>
          <a:cs typeface="+mn-cs"/>
        </a:defRPr>
      </a:lvl3pPr>
      <a:lvl4pPr marL="1371600" algn="l" rtl="0" eaLnBrk="1" latinLnBrk="0" hangingPunct="1">
        <a:defRPr kumimoji="1" lang="ja-JP" kern="1200">
          <a:solidFill>
            <a:schemeClr val="tx1"/>
          </a:solidFill>
          <a:latin typeface="+mn-lt"/>
          <a:ea typeface="+mn-ea"/>
          <a:cs typeface="+mn-cs"/>
        </a:defRPr>
      </a:lvl4pPr>
      <a:lvl5pPr marL="1828800" algn="l" rtl="0" eaLnBrk="1" latinLnBrk="0" hangingPunct="1">
        <a:defRPr kumimoji="1" lang="ja-JP" kern="1200">
          <a:solidFill>
            <a:schemeClr val="tx1"/>
          </a:solidFill>
          <a:latin typeface="+mn-lt"/>
          <a:ea typeface="+mn-ea"/>
          <a:cs typeface="+mn-cs"/>
        </a:defRPr>
      </a:lvl5pPr>
      <a:lvl6pPr marL="2286000" algn="l" rtl="0" eaLnBrk="1" latinLnBrk="0" hangingPunct="1">
        <a:defRPr kumimoji="1" lang="ja-JP" kern="1200">
          <a:solidFill>
            <a:schemeClr val="tx1"/>
          </a:solidFill>
          <a:latin typeface="+mn-lt"/>
          <a:ea typeface="+mn-ea"/>
          <a:cs typeface="+mn-cs"/>
        </a:defRPr>
      </a:lvl6pPr>
      <a:lvl7pPr marL="2743200" algn="l" rtl="0" eaLnBrk="1" latinLnBrk="0" hangingPunct="1">
        <a:defRPr kumimoji="1" lang="ja-JP" kern="1200">
          <a:solidFill>
            <a:schemeClr val="tx1"/>
          </a:solidFill>
          <a:latin typeface="+mn-lt"/>
          <a:ea typeface="+mn-ea"/>
          <a:cs typeface="+mn-cs"/>
        </a:defRPr>
      </a:lvl7pPr>
      <a:lvl8pPr marL="3200400" algn="l" rtl="0" eaLnBrk="1" latinLnBrk="0" hangingPunct="1">
        <a:defRPr kumimoji="1" lang="ja-JP" kern="1200">
          <a:solidFill>
            <a:schemeClr val="tx1"/>
          </a:solidFill>
          <a:latin typeface="+mn-lt"/>
          <a:ea typeface="+mn-ea"/>
          <a:cs typeface="+mn-cs"/>
        </a:defRPr>
      </a:lvl8pPr>
      <a:lvl9pPr marL="3657600" algn="l" rtl="0" eaLnBrk="1" latinLnBrk="0" hangingPunct="1">
        <a:defRPr kumimoji="1" lang="ja-JP"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shade val="100000"/>
                <a:satMod val="150000"/>
              </a:schemeClr>
            </a:gs>
            <a:gs pos="65000">
              <a:schemeClr val="bg1">
                <a:shade val="90000"/>
                <a:satMod val="375000"/>
              </a:schemeClr>
            </a:gs>
            <a:gs pos="100000">
              <a:schemeClr val="bg2">
                <a:tint val="88000"/>
                <a:satMod val="400000"/>
              </a:schemeClr>
            </a:gs>
          </a:gsLst>
          <a:lin ang="5400000" scaled="0"/>
        </a:gradFill>
        <a:effectLst/>
      </p:bgPr>
    </p:bg>
    <p:spTree>
      <p:nvGrpSpPr>
        <p:cNvPr id="1" name=""/>
        <p:cNvGrpSpPr/>
        <p:nvPr/>
      </p:nvGrpSpPr>
      <p:grpSpPr>
        <a:xfrm>
          <a:off x="0" y="0"/>
          <a:ext cx="0" cy="0"/>
          <a:chOff x="0" y="0"/>
          <a:chExt cx="0" cy="0"/>
        </a:xfrm>
      </p:grpSpPr>
      <p:sp>
        <p:nvSpPr>
          <p:cNvPr id="4" name="Rectangle 3"/>
          <p:cNvSpPr>
            <a:spLocks noGrp="1"/>
          </p:cNvSpPr>
          <p:nvPr>
            <p:ph type="ctrTitle"/>
          </p:nvPr>
        </p:nvSpPr>
        <p:spPr>
          <a:xfrm>
            <a:off x="296652" y="635563"/>
            <a:ext cx="5652628" cy="1008112"/>
          </a:xfrm>
          <a:ln>
            <a:noFill/>
          </a:ln>
        </p:spPr>
        <p:txBody>
          <a:bodyPr/>
          <a:lstStyle>
            <a:extLst/>
          </a:lstStyle>
          <a:p>
            <a:pPr algn="ctr"/>
            <a:r>
              <a:rPr lang="en-US" altLang="ja-JP" sz="4000" dirty="0" smtClean="0">
                <a:solidFill>
                  <a:srgbClr val="FFFF00"/>
                </a:solidFill>
                <a:latin typeface="AR P新藝体U" pitchFamily="50" charset="-128"/>
                <a:ea typeface="AR P新藝体U" pitchFamily="50" charset="-128"/>
              </a:rPr>
              <a:t>Common</a:t>
            </a:r>
            <a:r>
              <a:rPr lang="ja-JP" altLang="en-US" sz="4000" dirty="0" smtClean="0">
                <a:solidFill>
                  <a:srgbClr val="FFFF00"/>
                </a:solidFill>
                <a:latin typeface="AR P新藝体U" pitchFamily="50" charset="-128"/>
                <a:ea typeface="AR P新藝体U" pitchFamily="50" charset="-128"/>
              </a:rPr>
              <a:t> </a:t>
            </a:r>
            <a:r>
              <a:rPr lang="en-US" altLang="ja-JP" sz="4000" dirty="0" smtClean="0">
                <a:solidFill>
                  <a:srgbClr val="FFFF00"/>
                </a:solidFill>
                <a:latin typeface="AR P新藝体U" pitchFamily="50" charset="-128"/>
                <a:ea typeface="AR P新藝体U" pitchFamily="50" charset="-128"/>
              </a:rPr>
              <a:t>Sense </a:t>
            </a:r>
            <a:r>
              <a:rPr lang="ja-JP" altLang="en-US" sz="4000" dirty="0" smtClean="0">
                <a:solidFill>
                  <a:srgbClr val="FFFF00"/>
                </a:solidFill>
                <a:latin typeface="AR P新藝体U" pitchFamily="50" charset="-128"/>
                <a:ea typeface="AR P新藝体U" pitchFamily="50" charset="-128"/>
              </a:rPr>
              <a:t>　</a:t>
            </a:r>
            <a:r>
              <a:rPr lang="en-US" altLang="ja-JP" sz="4000" dirty="0" smtClean="0">
                <a:solidFill>
                  <a:srgbClr val="FFFF00"/>
                </a:solidFill>
                <a:latin typeface="AR P新藝体U" pitchFamily="50" charset="-128"/>
                <a:ea typeface="AR P新藝体U" pitchFamily="50" charset="-128"/>
              </a:rPr>
              <a:t/>
            </a:r>
            <a:br>
              <a:rPr lang="en-US" altLang="ja-JP" sz="4000" dirty="0" smtClean="0">
                <a:solidFill>
                  <a:srgbClr val="FFFF00"/>
                </a:solidFill>
                <a:latin typeface="AR P新藝体U" pitchFamily="50" charset="-128"/>
                <a:ea typeface="AR P新藝体U" pitchFamily="50" charset="-128"/>
              </a:rPr>
            </a:br>
            <a:r>
              <a:rPr lang="ja-JP" altLang="en-US" sz="4000" dirty="0" smtClean="0">
                <a:solidFill>
                  <a:srgbClr val="FFFF00"/>
                </a:solidFill>
                <a:latin typeface="AR P新藝体U" pitchFamily="50" charset="-128"/>
                <a:ea typeface="AR P新藝体U" pitchFamily="50" charset="-128"/>
              </a:rPr>
              <a:t>　　　　　</a:t>
            </a:r>
            <a:r>
              <a:rPr lang="en-US" altLang="ja-JP" sz="1600" dirty="0" smtClean="0">
                <a:effectLst/>
                <a:latin typeface="AR P丸ゴシック体M" pitchFamily="50" charset="-128"/>
                <a:ea typeface="AR P丸ゴシック体M" pitchFamily="50" charset="-128"/>
              </a:rPr>
              <a:t/>
            </a:r>
            <a:br>
              <a:rPr lang="en-US" altLang="ja-JP" sz="1600" dirty="0" smtClean="0">
                <a:effectLst/>
                <a:latin typeface="AR P丸ゴシック体M" pitchFamily="50" charset="-128"/>
                <a:ea typeface="AR P丸ゴシック体M" pitchFamily="50" charset="-128"/>
              </a:rPr>
            </a:br>
            <a:r>
              <a:rPr lang="ja-JP" altLang="en-US" sz="1600" dirty="0" smtClean="0">
                <a:effectLst/>
                <a:latin typeface="AR P丸ゴシック体M" pitchFamily="50" charset="-128"/>
                <a:ea typeface="AR P丸ゴシック体M" pitchFamily="50" charset="-128"/>
              </a:rPr>
              <a:t>　</a:t>
            </a:r>
            <a:endParaRPr kumimoji="1" lang="ja-JP" sz="1600" dirty="0">
              <a:effectLst/>
              <a:latin typeface="AR P丸ゴシック体M" pitchFamily="50" charset="-128"/>
              <a:ea typeface="AR P丸ゴシック体M" pitchFamily="50" charset="-128"/>
            </a:endParaRPr>
          </a:p>
        </p:txBody>
      </p:sp>
      <p:sp>
        <p:nvSpPr>
          <p:cNvPr id="5" name="Rectangle 4"/>
          <p:cNvSpPr>
            <a:spLocks noGrp="1"/>
          </p:cNvSpPr>
          <p:nvPr>
            <p:ph type="subTitle" idx="1"/>
          </p:nvPr>
        </p:nvSpPr>
        <p:spPr>
          <a:xfrm>
            <a:off x="404664" y="4475989"/>
            <a:ext cx="3312368" cy="2304256"/>
          </a:xfrm>
        </p:spPr>
        <p:txBody>
          <a:bodyPr>
            <a:normAutofit/>
          </a:bodyPr>
          <a:lstStyle>
            <a:extLst/>
          </a:lstStyle>
          <a:p>
            <a:pPr>
              <a:lnSpc>
                <a:spcPct val="110000"/>
              </a:lnSpc>
              <a:spcBef>
                <a:spcPts val="600"/>
              </a:spcBef>
            </a:pPr>
            <a:endParaRPr lang="en-US" altLang="ja-JP" dirty="0" smtClean="0"/>
          </a:p>
          <a:p>
            <a:pPr>
              <a:lnSpc>
                <a:spcPct val="110000"/>
              </a:lnSpc>
              <a:spcBef>
                <a:spcPts val="600"/>
              </a:spcBef>
            </a:pPr>
            <a:r>
              <a:rPr lang="en-US" altLang="ja-JP" dirty="0" smtClean="0"/>
              <a:t>  </a:t>
            </a:r>
          </a:p>
          <a:p>
            <a:pPr>
              <a:lnSpc>
                <a:spcPct val="110000"/>
              </a:lnSpc>
              <a:spcBef>
                <a:spcPts val="600"/>
              </a:spcBef>
            </a:pPr>
            <a:r>
              <a:rPr lang="ja-JP" altLang="en-US" dirty="0" smtClean="0">
                <a:latin typeface="AR P丸ゴシック体M" pitchFamily="50" charset="-128"/>
                <a:ea typeface="AR P丸ゴシック体M" pitchFamily="50" charset="-128"/>
              </a:rPr>
              <a:t>労働運動への発信</a:t>
            </a:r>
            <a:endParaRPr lang="en-US" altLang="ja-JP" dirty="0" smtClean="0">
              <a:latin typeface="AR P丸ゴシック体M" pitchFamily="50" charset="-128"/>
              <a:ea typeface="AR P丸ゴシック体M" pitchFamily="50" charset="-128"/>
            </a:endParaRPr>
          </a:p>
          <a:p>
            <a:pPr>
              <a:lnSpc>
                <a:spcPct val="110000"/>
              </a:lnSpc>
              <a:spcBef>
                <a:spcPts val="600"/>
              </a:spcBef>
            </a:pPr>
            <a:r>
              <a:rPr lang="en-US" altLang="ja-JP" dirty="0" smtClean="0">
                <a:latin typeface="AR P丸ゴシック体M" pitchFamily="50" charset="-128"/>
                <a:ea typeface="AR P丸ゴシック体M" pitchFamily="50" charset="-128"/>
              </a:rPr>
              <a:t>ryo-sato@hyper.ocn.ne.jp</a:t>
            </a:r>
          </a:p>
          <a:p>
            <a:endParaRPr kumimoji="1" lang="ja-JP" dirty="0"/>
          </a:p>
        </p:txBody>
      </p:sp>
      <p:sp>
        <p:nvSpPr>
          <p:cNvPr id="7" name="正方形/長方形 6"/>
          <p:cNvSpPr/>
          <p:nvPr/>
        </p:nvSpPr>
        <p:spPr>
          <a:xfrm>
            <a:off x="728700" y="1763688"/>
            <a:ext cx="3276364" cy="10801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ja-JP" sz="1600" dirty="0" smtClean="0">
                <a:solidFill>
                  <a:srgbClr val="FFFF00"/>
                </a:solidFill>
                <a:latin typeface="ＭＳ Ｐ明朝" pitchFamily="18" charset="-128"/>
                <a:ea typeface="ＭＳ Ｐ明朝" pitchFamily="18" charset="-128"/>
              </a:rPr>
              <a:t>No.23</a:t>
            </a:r>
            <a:r>
              <a:rPr lang="ja-JP" altLang="en-US" sz="1600" dirty="0" smtClean="0">
                <a:solidFill>
                  <a:srgbClr val="FFFF00"/>
                </a:solidFill>
                <a:latin typeface="ＭＳ Ｐ明朝" pitchFamily="18" charset="-128"/>
                <a:ea typeface="ＭＳ Ｐ明朝" pitchFamily="18" charset="-128"/>
              </a:rPr>
              <a:t>　</a:t>
            </a:r>
            <a:r>
              <a:rPr lang="en-US" altLang="ja-JP" sz="1600" dirty="0" smtClean="0">
                <a:solidFill>
                  <a:srgbClr val="FFFF00"/>
                </a:solidFill>
                <a:latin typeface="ＭＳ Ｐ明朝" pitchFamily="18" charset="-128"/>
                <a:ea typeface="ＭＳ Ｐ明朝" pitchFamily="18" charset="-128"/>
              </a:rPr>
              <a:t>201</a:t>
            </a:r>
            <a:r>
              <a:rPr lang="ja-JP" altLang="en-US" sz="1600" dirty="0" smtClean="0">
                <a:solidFill>
                  <a:srgbClr val="FFFF00"/>
                </a:solidFill>
                <a:latin typeface="ＭＳ Ｐ明朝" pitchFamily="18" charset="-128"/>
                <a:ea typeface="ＭＳ Ｐ明朝" pitchFamily="18" charset="-128"/>
              </a:rPr>
              <a:t>１</a:t>
            </a:r>
            <a:r>
              <a:rPr lang="en-US" altLang="ja-JP" sz="1600" dirty="0" smtClean="0">
                <a:solidFill>
                  <a:srgbClr val="FFFF00"/>
                </a:solidFill>
                <a:latin typeface="ＭＳ Ｐ明朝" pitchFamily="18" charset="-128"/>
                <a:ea typeface="ＭＳ Ｐ明朝" pitchFamily="18" charset="-128"/>
              </a:rPr>
              <a:t>.10.20</a:t>
            </a:r>
          </a:p>
          <a:p>
            <a:pPr algn="r"/>
            <a:endParaRPr lang="en-US" altLang="ja-JP" sz="1600" dirty="0" smtClean="0">
              <a:solidFill>
                <a:schemeClr val="tx1"/>
              </a:solidFill>
              <a:latin typeface="ＭＳ Ｐ明朝" pitchFamily="18" charset="-128"/>
              <a:ea typeface="ＭＳ Ｐ明朝" pitchFamily="18" charset="-128"/>
            </a:endParaRPr>
          </a:p>
          <a:p>
            <a:pPr algn="r"/>
            <a:r>
              <a:rPr lang="ja-JP" altLang="en-US" sz="1400" dirty="0" smtClean="0">
                <a:solidFill>
                  <a:schemeClr val="tx1"/>
                </a:solidFill>
                <a:latin typeface="ＭＳ Ｐ明朝" pitchFamily="18" charset="-128"/>
                <a:ea typeface="ＭＳ Ｐ明朝" pitchFamily="18" charset="-128"/>
              </a:rPr>
              <a:t>労働者の権利を</a:t>
            </a:r>
            <a:endParaRPr lang="en-US" altLang="ja-JP" sz="1400" dirty="0" smtClean="0">
              <a:solidFill>
                <a:schemeClr val="tx1"/>
              </a:solidFill>
              <a:latin typeface="ＭＳ Ｐ明朝" pitchFamily="18" charset="-128"/>
              <a:ea typeface="ＭＳ Ｐ明朝" pitchFamily="18" charset="-128"/>
            </a:endParaRPr>
          </a:p>
          <a:p>
            <a:pPr algn="r"/>
            <a:r>
              <a:rPr lang="ja-JP" altLang="en-US" sz="1400" dirty="0" smtClean="0">
                <a:solidFill>
                  <a:schemeClr val="tx1"/>
                </a:solidFill>
                <a:latin typeface="ＭＳ Ｐ明朝" pitchFamily="18" charset="-128"/>
                <a:ea typeface="ＭＳ Ｐ明朝" pitchFamily="18" charset="-128"/>
              </a:rPr>
              <a:t>世界の憲法はどう定めているか。</a:t>
            </a:r>
            <a:endParaRPr lang="en-US" altLang="ja-JP" sz="1400" dirty="0" smtClean="0">
              <a:solidFill>
                <a:schemeClr val="tx1"/>
              </a:solidFill>
              <a:latin typeface="ＭＳ Ｐ明朝" pitchFamily="18" charset="-128"/>
              <a:ea typeface="ＭＳ Ｐ明朝" pitchFamily="18" charset="-128"/>
            </a:endParaRPr>
          </a:p>
          <a:p>
            <a:pPr algn="r"/>
            <a:endParaRPr lang="en-US" altLang="ja-JP" sz="1400" dirty="0" smtClean="0">
              <a:solidFill>
                <a:schemeClr val="tx1"/>
              </a:solidFill>
              <a:latin typeface="AR P丸ゴシック体M" pitchFamily="50" charset="-128"/>
              <a:ea typeface="AR P丸ゴシック体M" pitchFamily="50" charset="-128"/>
            </a:endParaRPr>
          </a:p>
        </p:txBody>
      </p:sp>
      <p:sp>
        <p:nvSpPr>
          <p:cNvPr id="6" name="正方形/長方形 5"/>
          <p:cNvSpPr/>
          <p:nvPr/>
        </p:nvSpPr>
        <p:spPr>
          <a:xfrm>
            <a:off x="2708920" y="2771800"/>
            <a:ext cx="3960440" cy="208823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smtClean="0">
                <a:solidFill>
                  <a:schemeClr val="bg1"/>
                </a:solidFill>
                <a:latin typeface="ＭＳ Ｐ明朝" pitchFamily="18" charset="-128"/>
                <a:ea typeface="ＭＳ Ｐ明朝" pitchFamily="18" charset="-128"/>
              </a:rPr>
              <a:t>「労働者の権利」に関わる各国憲法メモ</a:t>
            </a:r>
            <a:r>
              <a:rPr lang="en-US" altLang="ja-JP" sz="800" dirty="0" smtClean="0">
                <a:solidFill>
                  <a:schemeClr val="bg1"/>
                </a:solidFill>
                <a:latin typeface="ＭＳ Ｐ明朝" pitchFamily="18" charset="-128"/>
                <a:ea typeface="ＭＳ Ｐ明朝" pitchFamily="18" charset="-128"/>
              </a:rPr>
              <a:t/>
            </a:r>
            <a:br>
              <a:rPr lang="en-US" altLang="ja-JP" sz="800" dirty="0" smtClean="0">
                <a:solidFill>
                  <a:schemeClr val="bg1"/>
                </a:solidFill>
                <a:latin typeface="ＭＳ Ｐ明朝" pitchFamily="18" charset="-128"/>
                <a:ea typeface="ＭＳ Ｐ明朝" pitchFamily="18" charset="-128"/>
              </a:rPr>
            </a:br>
            <a:r>
              <a:rPr lang="ja-JP" altLang="ja-JP" sz="800" dirty="0" smtClean="0">
                <a:solidFill>
                  <a:schemeClr val="bg1"/>
                </a:solidFill>
                <a:latin typeface="ＭＳ Ｐ明朝" pitchFamily="18" charset="-128"/>
                <a:ea typeface="ＭＳ Ｐ明朝" pitchFamily="18" charset="-128"/>
                <a:sym typeface="Wingdings"/>
              </a:rPr>
              <a:t></a:t>
            </a:r>
            <a:r>
              <a:rPr lang="ja-JP" altLang="en-US" sz="800" dirty="0" smtClean="0">
                <a:solidFill>
                  <a:schemeClr val="bg1"/>
                </a:solidFill>
                <a:latin typeface="ＭＳ Ｐ明朝" pitchFamily="18" charset="-128"/>
                <a:ea typeface="ＭＳ Ｐ明朝" pitchFamily="18" charset="-128"/>
                <a:sym typeface="Wingdings"/>
              </a:rPr>
              <a:t>アメリカ合衆国憲法は、世界で最も長寿の憲法。近代立憲主義を代表し、日本国憲法に最も大きな影響を与えた。</a:t>
            </a:r>
            <a:r>
              <a:rPr lang="en-US" altLang="ja-JP" sz="800" dirty="0" smtClean="0">
                <a:solidFill>
                  <a:schemeClr val="bg1"/>
                </a:solidFill>
                <a:latin typeface="ＭＳ Ｐ明朝" pitchFamily="18" charset="-128"/>
                <a:ea typeface="ＭＳ Ｐ明朝" pitchFamily="18" charset="-128"/>
                <a:sym typeface="Wingdings"/>
              </a:rPr>
              <a:t/>
            </a:r>
            <a:br>
              <a:rPr lang="en-US" altLang="ja-JP" sz="800" dirty="0" smtClean="0">
                <a:solidFill>
                  <a:schemeClr val="bg1"/>
                </a:solidFill>
                <a:latin typeface="ＭＳ Ｐ明朝" pitchFamily="18" charset="-128"/>
                <a:ea typeface="ＭＳ Ｐ明朝" pitchFamily="18" charset="-128"/>
                <a:sym typeface="Wingdings"/>
              </a:rPr>
            </a:br>
            <a:r>
              <a:rPr lang="ja-JP" altLang="en-US" sz="800" dirty="0" smtClean="0">
                <a:solidFill>
                  <a:schemeClr val="bg1"/>
                </a:solidFill>
                <a:latin typeface="ＭＳ Ｐ明朝" pitchFamily="18" charset="-128"/>
                <a:ea typeface="ＭＳ Ｐ明朝" pitchFamily="18" charset="-128"/>
                <a:sym typeface="Wingdings"/>
              </a:rPr>
              <a:t></a:t>
            </a:r>
            <a:r>
              <a:rPr lang="ja-JP" altLang="en-US" sz="800" dirty="0" smtClean="0">
                <a:solidFill>
                  <a:schemeClr val="bg1"/>
                </a:solidFill>
                <a:latin typeface="ＭＳ Ｐ明朝" pitchFamily="18" charset="-128"/>
                <a:ea typeface="ＭＳ Ｐ明朝" pitchFamily="18" charset="-128"/>
                <a:sym typeface="Wingdings"/>
              </a:rPr>
              <a:t>ドイツ</a:t>
            </a:r>
            <a:r>
              <a:rPr lang="ja-JP" altLang="en-US" sz="800" dirty="0" smtClean="0">
                <a:solidFill>
                  <a:schemeClr val="bg1"/>
                </a:solidFill>
                <a:latin typeface="ＭＳ Ｐ明朝" pitchFamily="18" charset="-128"/>
                <a:ea typeface="ＭＳ Ｐ明朝" pitchFamily="18" charset="-128"/>
                <a:sym typeface="Wingdings"/>
              </a:rPr>
              <a:t>連邦</a:t>
            </a:r>
            <a:r>
              <a:rPr lang="ja-JP" altLang="en-US" sz="800" dirty="0" smtClean="0">
                <a:solidFill>
                  <a:schemeClr val="bg1"/>
                </a:solidFill>
                <a:latin typeface="ＭＳ Ｐ明朝" pitchFamily="18" charset="-128"/>
                <a:ea typeface="ＭＳ Ｐ明朝" pitchFamily="18" charset="-128"/>
                <a:sym typeface="Wingdings"/>
              </a:rPr>
              <a:t>共和国基本法は、第</a:t>
            </a:r>
            <a:r>
              <a:rPr lang="en-US" altLang="ja-JP" sz="800" dirty="0" smtClean="0">
                <a:solidFill>
                  <a:schemeClr val="bg1"/>
                </a:solidFill>
                <a:latin typeface="ＭＳ Ｐ明朝" pitchFamily="18" charset="-128"/>
                <a:ea typeface="ＭＳ Ｐ明朝" pitchFamily="18" charset="-128"/>
                <a:sym typeface="Wingdings"/>
              </a:rPr>
              <a:t>2</a:t>
            </a:r>
            <a:r>
              <a:rPr lang="ja-JP" altLang="en-US" sz="800" dirty="0" smtClean="0">
                <a:solidFill>
                  <a:schemeClr val="bg1"/>
                </a:solidFill>
                <a:latin typeface="ＭＳ Ｐ明朝" pitchFamily="18" charset="-128"/>
                <a:ea typeface="ＭＳ Ｐ明朝" pitchFamily="18" charset="-128"/>
                <a:sym typeface="Wingdings"/>
              </a:rPr>
              <a:t>次世界大戦のヨーロッパ大陸諸国の立憲民主政の憲法を代表する。ドイツ的な憲法思想は戦前戦後の日本の憲法思考に大きな影響を与え続けている。</a:t>
            </a:r>
            <a:r>
              <a:rPr lang="en-US" altLang="ja-JP" sz="800" dirty="0" smtClean="0">
                <a:solidFill>
                  <a:schemeClr val="bg1"/>
                </a:solidFill>
                <a:latin typeface="ＭＳ Ｐ明朝" pitchFamily="18" charset="-128"/>
                <a:ea typeface="ＭＳ Ｐ明朝" pitchFamily="18" charset="-128"/>
                <a:sym typeface="Wingdings"/>
              </a:rPr>
              <a:t/>
            </a:r>
            <a:br>
              <a:rPr lang="en-US" altLang="ja-JP" sz="800" dirty="0" smtClean="0">
                <a:solidFill>
                  <a:schemeClr val="bg1"/>
                </a:solidFill>
                <a:latin typeface="ＭＳ Ｐ明朝" pitchFamily="18" charset="-128"/>
                <a:ea typeface="ＭＳ Ｐ明朝" pitchFamily="18" charset="-128"/>
                <a:sym typeface="Wingdings"/>
              </a:rPr>
            </a:br>
            <a:r>
              <a:rPr lang="ja-JP" altLang="en-US" sz="800" dirty="0" smtClean="0">
                <a:solidFill>
                  <a:schemeClr val="bg1"/>
                </a:solidFill>
                <a:latin typeface="ＭＳ Ｐ明朝" pitchFamily="18" charset="-128"/>
                <a:ea typeface="ＭＳ Ｐ明朝" pitchFamily="18" charset="-128"/>
                <a:sym typeface="Wingdings"/>
              </a:rPr>
              <a:t>フランス</a:t>
            </a:r>
            <a:r>
              <a:rPr lang="en-US" altLang="ja-JP" sz="800" dirty="0" smtClean="0">
                <a:solidFill>
                  <a:schemeClr val="bg1"/>
                </a:solidFill>
                <a:latin typeface="ＭＳ Ｐ明朝" pitchFamily="18" charset="-128"/>
                <a:ea typeface="ＭＳ Ｐ明朝" pitchFamily="18" charset="-128"/>
                <a:sym typeface="Wingdings"/>
              </a:rPr>
              <a:t>1958</a:t>
            </a:r>
            <a:r>
              <a:rPr lang="ja-JP" altLang="en-US" sz="800" dirty="0" smtClean="0">
                <a:solidFill>
                  <a:schemeClr val="bg1"/>
                </a:solidFill>
                <a:latin typeface="ＭＳ Ｐ明朝" pitchFamily="18" charset="-128"/>
                <a:ea typeface="ＭＳ Ｐ明朝" pitchFamily="18" charset="-128"/>
                <a:sym typeface="Wingdings"/>
              </a:rPr>
              <a:t>年憲法は、近代以来の議会優位の憲法原理に重大な修正を迫った。議院内閣制に雨リア</a:t>
            </a:r>
            <a:r>
              <a:rPr lang="en-US" altLang="ja-JP" sz="800" dirty="0" smtClean="0">
                <a:solidFill>
                  <a:schemeClr val="bg1"/>
                </a:solidFill>
                <a:latin typeface="ＭＳ Ｐ明朝" pitchFamily="18" charset="-128"/>
                <a:ea typeface="ＭＳ Ｐ明朝" pitchFamily="18" charset="-128"/>
                <a:sym typeface="Wingdings"/>
              </a:rPr>
              <a:t>K</a:t>
            </a:r>
            <a:r>
              <a:rPr lang="ja-JP" altLang="en-US" sz="800" dirty="0" smtClean="0">
                <a:solidFill>
                  <a:schemeClr val="bg1"/>
                </a:solidFill>
                <a:latin typeface="ＭＳ Ｐ明朝" pitchFamily="18" charset="-128"/>
                <a:ea typeface="ＭＳ Ｐ明朝" pitchFamily="18" charset="-128"/>
                <a:sym typeface="Wingdings"/>
              </a:rPr>
              <a:t>的な大統領制を接合した。</a:t>
            </a:r>
            <a:r>
              <a:rPr lang="en-US" altLang="ja-JP" sz="800" dirty="0" smtClean="0">
                <a:solidFill>
                  <a:schemeClr val="bg1"/>
                </a:solidFill>
                <a:latin typeface="ＭＳ Ｐ明朝" pitchFamily="18" charset="-128"/>
                <a:ea typeface="ＭＳ Ｐ明朝" pitchFamily="18" charset="-128"/>
                <a:sym typeface="Wingdings"/>
              </a:rPr>
              <a:t/>
            </a:r>
            <a:br>
              <a:rPr lang="en-US" altLang="ja-JP" sz="800" dirty="0" smtClean="0">
                <a:solidFill>
                  <a:schemeClr val="bg1"/>
                </a:solidFill>
                <a:latin typeface="ＭＳ Ｐ明朝" pitchFamily="18" charset="-128"/>
                <a:ea typeface="ＭＳ Ｐ明朝" pitchFamily="18" charset="-128"/>
                <a:sym typeface="Wingdings"/>
              </a:rPr>
            </a:br>
            <a:r>
              <a:rPr lang="ja-JP" altLang="ja-JP" sz="800" dirty="0" smtClean="0">
                <a:solidFill>
                  <a:schemeClr val="bg1"/>
                </a:solidFill>
                <a:latin typeface="ＭＳ Ｐ明朝" pitchFamily="18" charset="-128"/>
                <a:ea typeface="ＭＳ Ｐ明朝" pitchFamily="18" charset="-128"/>
                <a:sym typeface="Wingdings"/>
              </a:rPr>
              <a:t></a:t>
            </a:r>
            <a:r>
              <a:rPr lang="ja-JP" altLang="en-US" sz="800" dirty="0" smtClean="0">
                <a:solidFill>
                  <a:schemeClr val="bg1"/>
                </a:solidFill>
                <a:latin typeface="ＭＳ Ｐ明朝" pitchFamily="18" charset="-128"/>
                <a:ea typeface="ＭＳ Ｐ明朝" pitchFamily="18" charset="-128"/>
                <a:sym typeface="Wingdings"/>
              </a:rPr>
              <a:t>スイス連邦憲法は、直接民主主義制度を基礎に、「議会統治制」を採用している。現代デモクラシーのあり方の参照となる。</a:t>
            </a:r>
            <a:r>
              <a:rPr lang="en-US" altLang="ja-JP" sz="800" dirty="0" smtClean="0">
                <a:solidFill>
                  <a:schemeClr val="bg1"/>
                </a:solidFill>
                <a:latin typeface="ＭＳ Ｐ明朝" pitchFamily="18" charset="-128"/>
                <a:ea typeface="ＭＳ Ｐ明朝" pitchFamily="18" charset="-128"/>
                <a:sym typeface="Wingdings"/>
              </a:rPr>
              <a:t/>
            </a:r>
            <a:br>
              <a:rPr lang="en-US" altLang="ja-JP" sz="800" dirty="0" smtClean="0">
                <a:solidFill>
                  <a:schemeClr val="bg1"/>
                </a:solidFill>
                <a:latin typeface="ＭＳ Ｐ明朝" pitchFamily="18" charset="-128"/>
                <a:ea typeface="ＭＳ Ｐ明朝" pitchFamily="18" charset="-128"/>
                <a:sym typeface="Wingdings"/>
              </a:rPr>
            </a:br>
            <a:r>
              <a:rPr lang="ja-JP" altLang="ja-JP" sz="800" dirty="0" smtClean="0">
                <a:solidFill>
                  <a:schemeClr val="bg1"/>
                </a:solidFill>
                <a:latin typeface="ＭＳ Ｐ明朝" pitchFamily="18" charset="-128"/>
                <a:ea typeface="ＭＳ Ｐ明朝" pitchFamily="18" charset="-128"/>
                <a:sym typeface="Wingdings"/>
              </a:rPr>
              <a:t></a:t>
            </a:r>
            <a:r>
              <a:rPr lang="ja-JP" altLang="en-US" sz="800" dirty="0" smtClean="0">
                <a:solidFill>
                  <a:schemeClr val="bg1"/>
                </a:solidFill>
                <a:latin typeface="ＭＳ Ｐ明朝" pitchFamily="18" charset="-128"/>
                <a:ea typeface="ＭＳ Ｐ明朝" pitchFamily="18" charset="-128"/>
                <a:sym typeface="Wingdings"/>
              </a:rPr>
              <a:t>現行の大韓民国憲法の下で立憲民主化が大いに進展し、憲法裁判所が活躍している。</a:t>
            </a:r>
            <a:r>
              <a:rPr lang="en-US" altLang="ja-JP" sz="800" dirty="0" smtClean="0">
                <a:solidFill>
                  <a:schemeClr val="bg1"/>
                </a:solidFill>
                <a:latin typeface="ＭＳ Ｐ明朝" pitchFamily="18" charset="-128"/>
                <a:ea typeface="ＭＳ Ｐ明朝" pitchFamily="18" charset="-128"/>
                <a:sym typeface="Wingdings"/>
              </a:rPr>
              <a:t/>
            </a:r>
            <a:br>
              <a:rPr lang="en-US" altLang="ja-JP" sz="800" dirty="0" smtClean="0">
                <a:solidFill>
                  <a:schemeClr val="bg1"/>
                </a:solidFill>
                <a:latin typeface="ＭＳ Ｐ明朝" pitchFamily="18" charset="-128"/>
                <a:ea typeface="ＭＳ Ｐ明朝" pitchFamily="18" charset="-128"/>
                <a:sym typeface="Wingdings"/>
              </a:rPr>
            </a:br>
            <a:r>
              <a:rPr lang="ja-JP" altLang="ja-JP" sz="800" dirty="0" smtClean="0">
                <a:solidFill>
                  <a:schemeClr val="bg1"/>
                </a:solidFill>
                <a:latin typeface="ＭＳ Ｐ明朝" pitchFamily="18" charset="-128"/>
                <a:ea typeface="ＭＳ Ｐ明朝" pitchFamily="18" charset="-128"/>
                <a:sym typeface="Wingdings"/>
              </a:rPr>
              <a:t></a:t>
            </a:r>
            <a:r>
              <a:rPr lang="ja-JP" altLang="en-US" sz="800" dirty="0" smtClean="0">
                <a:solidFill>
                  <a:schemeClr val="bg1"/>
                </a:solidFill>
                <a:latin typeface="ＭＳ Ｐ明朝" pitchFamily="18" charset="-128"/>
                <a:ea typeface="ＭＳ Ｐ明朝" pitchFamily="18" charset="-128"/>
                <a:sym typeface="Wingdings"/>
              </a:rPr>
              <a:t>ロシア連邦憲法は、旧社会主義国が新しく制定した立憲主義的憲法は、旧体制をどう清算し、立憲主義のいかなる制度を導入したかが興味を引く点である。</a:t>
            </a:r>
            <a:r>
              <a:rPr lang="en-US" altLang="ja-JP" sz="800" dirty="0" smtClean="0">
                <a:solidFill>
                  <a:schemeClr val="bg1"/>
                </a:solidFill>
                <a:latin typeface="ＭＳ Ｐ明朝" pitchFamily="18" charset="-128"/>
                <a:ea typeface="ＭＳ Ｐ明朝" pitchFamily="18" charset="-128"/>
                <a:sym typeface="Wingdings"/>
              </a:rPr>
              <a:t/>
            </a:r>
            <a:br>
              <a:rPr lang="en-US" altLang="ja-JP" sz="800" dirty="0" smtClean="0">
                <a:solidFill>
                  <a:schemeClr val="bg1"/>
                </a:solidFill>
                <a:latin typeface="ＭＳ Ｐ明朝" pitchFamily="18" charset="-128"/>
                <a:ea typeface="ＭＳ Ｐ明朝" pitchFamily="18" charset="-128"/>
                <a:sym typeface="Wingdings"/>
              </a:rPr>
            </a:br>
            <a:r>
              <a:rPr lang="ja-JP" altLang="ja-JP" sz="800" dirty="0" smtClean="0">
                <a:solidFill>
                  <a:schemeClr val="bg1"/>
                </a:solidFill>
                <a:latin typeface="ＭＳ Ｐ明朝" pitchFamily="18" charset="-128"/>
                <a:ea typeface="ＭＳ Ｐ明朝" pitchFamily="18" charset="-128"/>
                <a:sym typeface="Wingdings"/>
              </a:rPr>
              <a:t></a:t>
            </a:r>
            <a:r>
              <a:rPr lang="ja-JP" altLang="en-US" sz="800" dirty="0" smtClean="0">
                <a:solidFill>
                  <a:schemeClr val="bg1"/>
                </a:solidFill>
                <a:latin typeface="ＭＳ Ｐ明朝" pitchFamily="18" charset="-128"/>
                <a:ea typeface="ＭＳ Ｐ明朝" pitchFamily="18" charset="-128"/>
                <a:sym typeface="Wingdings"/>
              </a:rPr>
              <a:t>中華人民共和国憲法は、日本の憲法との違いを通して日本国憲法の理解に役立つと思われる。</a:t>
            </a:r>
            <a:endParaRPr kumimoji="1" lang="ja-JP" altLang="en-US" sz="800" dirty="0">
              <a:solidFill>
                <a:schemeClr val="bg1"/>
              </a:solidFill>
              <a:latin typeface="ＭＳ Ｐ明朝" pitchFamily="18" charset="-128"/>
              <a:ea typeface="ＭＳ Ｐ明朝" pitchFamily="18"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323528"/>
            <a:ext cx="5829300" cy="1152128"/>
          </a:xfrm>
        </p:spPr>
        <p:txBody>
          <a:bodyPr/>
          <a:lstStyle/>
          <a:p>
            <a:r>
              <a:rPr kumimoji="1" lang="en-US" altLang="ja-JP" dirty="0" smtClean="0"/>
              <a:t/>
            </a:r>
            <a:br>
              <a:rPr kumimoji="1" lang="en-US" altLang="ja-JP" dirty="0" smtClean="0"/>
            </a:br>
            <a:endParaRPr kumimoji="1" lang="ja-JP" altLang="en-US" dirty="0"/>
          </a:p>
        </p:txBody>
      </p:sp>
      <p:graphicFrame>
        <p:nvGraphicFramePr>
          <p:cNvPr id="8" name="コンテンツ プレースホルダ 7"/>
          <p:cNvGraphicFramePr>
            <a:graphicFrameLocks noGrp="1"/>
          </p:cNvGraphicFramePr>
          <p:nvPr>
            <p:ph idx="1"/>
          </p:nvPr>
        </p:nvGraphicFramePr>
        <p:xfrm>
          <a:off x="476672" y="251520"/>
          <a:ext cx="6192688" cy="8449052"/>
        </p:xfrm>
        <a:graphic>
          <a:graphicData uri="http://schemas.openxmlformats.org/drawingml/2006/table">
            <a:tbl>
              <a:tblPr firstRow="1" bandRow="1">
                <a:tableStyleId>{5C22544A-7EE6-4342-B048-85BDC9FD1C3A}</a:tableStyleId>
              </a:tblPr>
              <a:tblGrid>
                <a:gridCol w="1224136"/>
                <a:gridCol w="4968552"/>
              </a:tblGrid>
              <a:tr h="288032">
                <a:tc>
                  <a:txBody>
                    <a:bodyPr/>
                    <a:lstStyle/>
                    <a:p>
                      <a:r>
                        <a:rPr kumimoji="1" lang="ja-JP" altLang="en-US" sz="1050" b="0" dirty="0" smtClean="0">
                          <a:solidFill>
                            <a:schemeClr val="tx1"/>
                          </a:solidFill>
                          <a:latin typeface="ＭＳ Ｐ明朝" pitchFamily="18" charset="-128"/>
                          <a:ea typeface="ＭＳ Ｐ明朝" pitchFamily="18" charset="-128"/>
                        </a:rPr>
                        <a:t>労働者の権利</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b="0" dirty="0" smtClean="0">
                          <a:solidFill>
                            <a:schemeClr val="tx1"/>
                          </a:solidFill>
                          <a:latin typeface="ＭＳ Ｐ明朝" pitchFamily="18" charset="-128"/>
                          <a:ea typeface="ＭＳ Ｐ明朝" pitchFamily="18" charset="-128"/>
                        </a:rPr>
                        <a:t>憲法の規定</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kumimoji="1" lang="ja-JP" altLang="en-US" sz="1050" b="0" dirty="0" smtClean="0">
                          <a:solidFill>
                            <a:schemeClr val="tx1"/>
                          </a:solidFill>
                          <a:latin typeface="ＭＳ Ｐ明朝" pitchFamily="18" charset="-128"/>
                          <a:ea typeface="ＭＳ Ｐ明朝" pitchFamily="18" charset="-128"/>
                        </a:rPr>
                        <a:t>日本国憲法</a:t>
                      </a:r>
                      <a:endParaRPr kumimoji="1" lang="en-US" altLang="ja-JP" sz="1050" b="0" dirty="0" smtClean="0">
                        <a:solidFill>
                          <a:schemeClr val="tx1"/>
                        </a:solidFill>
                        <a:latin typeface="ＭＳ Ｐ明朝" pitchFamily="18" charset="-128"/>
                        <a:ea typeface="ＭＳ Ｐ明朝" pitchFamily="18" charset="-128"/>
                      </a:endParaRPr>
                    </a:p>
                    <a:p>
                      <a:r>
                        <a:rPr kumimoji="1" lang="ja-JP" altLang="en-US" sz="800" b="0" dirty="0" smtClean="0">
                          <a:solidFill>
                            <a:schemeClr val="tx1"/>
                          </a:solidFill>
                          <a:latin typeface="ＭＳ Ｐ明朝" pitchFamily="18" charset="-128"/>
                          <a:ea typeface="ＭＳ Ｐ明朝" pitchFamily="18" charset="-128"/>
                        </a:rPr>
                        <a:t>（</a:t>
                      </a:r>
                      <a:r>
                        <a:rPr kumimoji="1" lang="en-US" altLang="ja-JP" sz="800" b="0" dirty="0" smtClean="0">
                          <a:solidFill>
                            <a:schemeClr val="tx1"/>
                          </a:solidFill>
                          <a:latin typeface="ＭＳ Ｐ明朝" pitchFamily="18" charset="-128"/>
                          <a:ea typeface="ＭＳ Ｐ明朝" pitchFamily="18" charset="-128"/>
                        </a:rPr>
                        <a:t>1946.11.3)</a:t>
                      </a:r>
                      <a:endParaRPr kumimoji="1" lang="ja-JP" altLang="en-US" sz="80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b="0" dirty="0" smtClean="0">
                          <a:solidFill>
                            <a:schemeClr val="tx1"/>
                          </a:solidFill>
                          <a:latin typeface="ＭＳ Ｐ明朝" pitchFamily="18" charset="-128"/>
                          <a:ea typeface="ＭＳ Ｐ明朝" pitchFamily="18" charset="-128"/>
                        </a:rPr>
                        <a:t>第</a:t>
                      </a:r>
                      <a:r>
                        <a:rPr kumimoji="1" lang="en-US" altLang="ja-JP" sz="1050" b="0" dirty="0" smtClean="0">
                          <a:solidFill>
                            <a:schemeClr val="tx1"/>
                          </a:solidFill>
                          <a:latin typeface="ＭＳ Ｐ明朝" pitchFamily="18" charset="-128"/>
                          <a:ea typeface="ＭＳ Ｐ明朝" pitchFamily="18" charset="-128"/>
                        </a:rPr>
                        <a:t>28</a:t>
                      </a:r>
                      <a:r>
                        <a:rPr kumimoji="1" lang="ja-JP" altLang="en-US" sz="1050" b="0" dirty="0" smtClean="0">
                          <a:solidFill>
                            <a:schemeClr val="tx1"/>
                          </a:solidFill>
                          <a:latin typeface="ＭＳ Ｐ明朝" pitchFamily="18" charset="-128"/>
                          <a:ea typeface="ＭＳ Ｐ明朝" pitchFamily="18" charset="-128"/>
                        </a:rPr>
                        <a:t>条</a:t>
                      </a:r>
                      <a:r>
                        <a:rPr kumimoji="1" lang="en-US" altLang="ja-JP" sz="1050" b="0" dirty="0" smtClean="0">
                          <a:solidFill>
                            <a:schemeClr val="tx1"/>
                          </a:solidFill>
                          <a:latin typeface="ＭＳ Ｐ明朝" pitchFamily="18" charset="-128"/>
                          <a:ea typeface="ＭＳ Ｐ明朝" pitchFamily="18" charset="-128"/>
                        </a:rPr>
                        <a:t>〔</a:t>
                      </a:r>
                      <a:r>
                        <a:rPr kumimoji="1" lang="ja-JP" altLang="en-US" sz="1050" b="0" dirty="0" smtClean="0">
                          <a:solidFill>
                            <a:schemeClr val="tx1"/>
                          </a:solidFill>
                          <a:latin typeface="ＭＳ Ｐ明朝" pitchFamily="18" charset="-128"/>
                          <a:ea typeface="ＭＳ Ｐ明朝" pitchFamily="18" charset="-128"/>
                        </a:rPr>
                        <a:t>労働基本権</a:t>
                      </a:r>
                      <a:r>
                        <a:rPr kumimoji="1" lang="en-US" altLang="ja-JP" sz="1050" b="0" dirty="0" smtClean="0">
                          <a:solidFill>
                            <a:schemeClr val="tx1"/>
                          </a:solidFill>
                          <a:latin typeface="ＭＳ Ｐ明朝" pitchFamily="18" charset="-128"/>
                          <a:ea typeface="ＭＳ Ｐ明朝" pitchFamily="18" charset="-128"/>
                        </a:rPr>
                        <a:t>〕</a:t>
                      </a:r>
                      <a:r>
                        <a:rPr kumimoji="1" lang="ja-JP" altLang="en-US" sz="1050" b="0" dirty="0" smtClean="0">
                          <a:solidFill>
                            <a:schemeClr val="tx1"/>
                          </a:solidFill>
                          <a:latin typeface="ＭＳ Ｐ明朝" pitchFamily="18" charset="-128"/>
                          <a:ea typeface="ＭＳ Ｐ明朝" pitchFamily="18" charset="-128"/>
                        </a:rPr>
                        <a:t>勤労者の団結する権利及び団体交渉その他の団体行動をする権利は、これを保障する。</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kumimoji="1" lang="ja-JP" altLang="en-US" sz="1050" b="0" dirty="0" smtClean="0">
                          <a:solidFill>
                            <a:schemeClr val="tx1"/>
                          </a:solidFill>
                          <a:latin typeface="ＭＳ Ｐ明朝" pitchFamily="18" charset="-128"/>
                          <a:ea typeface="ＭＳ Ｐ明朝" pitchFamily="18" charset="-128"/>
                        </a:rPr>
                        <a:t>ドイツ　</a:t>
                      </a:r>
                      <a:endParaRPr kumimoji="1" lang="en-US" altLang="ja-JP" sz="1050" b="0" dirty="0" smtClean="0">
                        <a:solidFill>
                          <a:schemeClr val="tx1"/>
                        </a:solidFill>
                        <a:latin typeface="ＭＳ Ｐ明朝" pitchFamily="18" charset="-128"/>
                        <a:ea typeface="ＭＳ Ｐ明朝" pitchFamily="18" charset="-128"/>
                      </a:endParaRPr>
                    </a:p>
                    <a:p>
                      <a:r>
                        <a:rPr kumimoji="1" lang="ja-JP" altLang="en-US" sz="1050" b="0" dirty="0" smtClean="0">
                          <a:solidFill>
                            <a:schemeClr val="tx1"/>
                          </a:solidFill>
                          <a:latin typeface="ＭＳ Ｐ明朝" pitchFamily="18" charset="-128"/>
                          <a:ea typeface="ＭＳ Ｐ明朝" pitchFamily="18" charset="-128"/>
                        </a:rPr>
                        <a:t>ボン基本法</a:t>
                      </a:r>
                      <a:endParaRPr kumimoji="1" lang="en-US" altLang="ja-JP" sz="1050" b="0" dirty="0" smtClean="0">
                        <a:solidFill>
                          <a:schemeClr val="tx1"/>
                        </a:solidFill>
                        <a:latin typeface="ＭＳ Ｐ明朝" pitchFamily="18" charset="-128"/>
                        <a:ea typeface="ＭＳ Ｐ明朝" pitchFamily="18" charset="-128"/>
                      </a:endParaRPr>
                    </a:p>
                    <a:p>
                      <a:r>
                        <a:rPr kumimoji="1" lang="ja-JP" altLang="en-US" sz="800" b="0" dirty="0" smtClean="0">
                          <a:solidFill>
                            <a:schemeClr val="tx1"/>
                          </a:solidFill>
                          <a:latin typeface="ＭＳ Ｐ明朝" pitchFamily="18" charset="-128"/>
                          <a:ea typeface="ＭＳ Ｐ明朝" pitchFamily="18" charset="-128"/>
                        </a:rPr>
                        <a:t>（</a:t>
                      </a:r>
                      <a:r>
                        <a:rPr kumimoji="1" lang="en-US" altLang="ja-JP" sz="800" b="0" dirty="0" smtClean="0">
                          <a:solidFill>
                            <a:schemeClr val="tx1"/>
                          </a:solidFill>
                          <a:latin typeface="ＭＳ Ｐ明朝" pitchFamily="18" charset="-128"/>
                          <a:ea typeface="ＭＳ Ｐ明朝" pitchFamily="18" charset="-128"/>
                        </a:rPr>
                        <a:t>2006.8</a:t>
                      </a:r>
                      <a:r>
                        <a:rPr kumimoji="1" lang="ja-JP" altLang="en-US" sz="800" b="0" dirty="0" smtClean="0">
                          <a:solidFill>
                            <a:schemeClr val="tx1"/>
                          </a:solidFill>
                          <a:latin typeface="ＭＳ Ｐ明朝" pitchFamily="18" charset="-128"/>
                          <a:ea typeface="ＭＳ Ｐ明朝" pitchFamily="18" charset="-128"/>
                        </a:rPr>
                        <a:t>末時点の状態</a:t>
                      </a:r>
                      <a:r>
                        <a:rPr kumimoji="1" lang="en-US" altLang="ja-JP" sz="800" b="0" dirty="0" smtClean="0">
                          <a:solidFill>
                            <a:schemeClr val="tx1"/>
                          </a:solidFill>
                          <a:latin typeface="ＭＳ Ｐ明朝" pitchFamily="18" charset="-128"/>
                          <a:ea typeface="ＭＳ Ｐ明朝" pitchFamily="18" charset="-128"/>
                        </a:rPr>
                        <a:t>)</a:t>
                      </a:r>
                      <a:endParaRPr kumimoji="1" lang="ja-JP" altLang="en-US" sz="80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b="0" dirty="0" smtClean="0">
                          <a:solidFill>
                            <a:schemeClr val="tx1"/>
                          </a:solidFill>
                          <a:latin typeface="ＭＳ Ｐ明朝" pitchFamily="18" charset="-128"/>
                          <a:ea typeface="ＭＳ Ｐ明朝" pitchFamily="18" charset="-128"/>
                        </a:rPr>
                        <a:t>第</a:t>
                      </a:r>
                      <a:r>
                        <a:rPr kumimoji="1" lang="en-US" altLang="ja-JP" sz="1050" b="0" dirty="0" smtClean="0">
                          <a:solidFill>
                            <a:schemeClr val="tx1"/>
                          </a:solidFill>
                          <a:latin typeface="ＭＳ Ｐ明朝" pitchFamily="18" charset="-128"/>
                          <a:ea typeface="ＭＳ Ｐ明朝" pitchFamily="18" charset="-128"/>
                        </a:rPr>
                        <a:t>9</a:t>
                      </a:r>
                      <a:r>
                        <a:rPr kumimoji="1" lang="ja-JP" altLang="en-US" sz="1050" b="0" dirty="0" smtClean="0">
                          <a:solidFill>
                            <a:schemeClr val="tx1"/>
                          </a:solidFill>
                          <a:latin typeface="ＭＳ Ｐ明朝" pitchFamily="18" charset="-128"/>
                          <a:ea typeface="ＭＳ Ｐ明朝" pitchFamily="18" charset="-128"/>
                        </a:rPr>
                        <a:t>条</a:t>
                      </a:r>
                      <a:r>
                        <a:rPr kumimoji="1" lang="en-US" altLang="ja-JP" sz="1050" b="0" dirty="0" smtClean="0">
                          <a:solidFill>
                            <a:schemeClr val="tx1"/>
                          </a:solidFill>
                          <a:latin typeface="ＭＳ Ｐ明朝" pitchFamily="18" charset="-128"/>
                          <a:ea typeface="ＭＳ Ｐ明朝" pitchFamily="18" charset="-128"/>
                        </a:rPr>
                        <a:t>〔</a:t>
                      </a:r>
                      <a:r>
                        <a:rPr kumimoji="1" lang="ja-JP" altLang="en-US" sz="1050" b="0" dirty="0" smtClean="0">
                          <a:solidFill>
                            <a:schemeClr val="tx1"/>
                          </a:solidFill>
                          <a:latin typeface="ＭＳ Ｐ明朝" pitchFamily="18" charset="-128"/>
                          <a:ea typeface="ＭＳ Ｐ明朝" pitchFamily="18" charset="-128"/>
                        </a:rPr>
                        <a:t>結社の自由</a:t>
                      </a:r>
                      <a:r>
                        <a:rPr kumimoji="1" lang="en-US" altLang="ja-JP" sz="1050" b="0" dirty="0" smtClean="0">
                          <a:solidFill>
                            <a:schemeClr val="tx1"/>
                          </a:solidFill>
                          <a:latin typeface="ＭＳ Ｐ明朝" pitchFamily="18" charset="-128"/>
                          <a:ea typeface="ＭＳ Ｐ明朝" pitchFamily="18" charset="-128"/>
                        </a:rPr>
                        <a:t>〕</a:t>
                      </a:r>
                      <a:r>
                        <a:rPr kumimoji="1" lang="ja-JP" altLang="en-US" sz="1050" b="0" dirty="0" smtClean="0">
                          <a:solidFill>
                            <a:schemeClr val="tx1"/>
                          </a:solidFill>
                          <a:latin typeface="ＭＳ Ｐ明朝" pitchFamily="18" charset="-128"/>
                          <a:ea typeface="ＭＳ Ｐ明朝" pitchFamily="18" charset="-128"/>
                        </a:rPr>
                        <a:t>①すべてのドイツ人は、結社及び団体を結成する権利を有する。</a:t>
                      </a:r>
                      <a:endParaRPr kumimoji="1" lang="en-US" altLang="ja-JP" sz="1050" b="0" dirty="0" smtClean="0">
                        <a:solidFill>
                          <a:schemeClr val="tx1"/>
                        </a:solidFill>
                        <a:latin typeface="ＭＳ Ｐ明朝" pitchFamily="18" charset="-128"/>
                        <a:ea typeface="ＭＳ Ｐ明朝" pitchFamily="18" charset="-128"/>
                      </a:endParaRPr>
                    </a:p>
                    <a:p>
                      <a:r>
                        <a:rPr kumimoji="1" lang="ja-JP" altLang="en-US" sz="1050" b="0" dirty="0" smtClean="0">
                          <a:solidFill>
                            <a:schemeClr val="tx1"/>
                          </a:solidFill>
                          <a:latin typeface="ＭＳ Ｐ明朝" pitchFamily="18" charset="-128"/>
                          <a:ea typeface="ＭＳ Ｐ明朝" pitchFamily="18" charset="-128"/>
                        </a:rPr>
                        <a:t>②その目的若しくは活動が刑事法規に違反し、又は、合憲的秩序若しくは国際協調主義に反する団体等は、禁止される。</a:t>
                      </a:r>
                      <a:endParaRPr kumimoji="1" lang="en-US" altLang="ja-JP" sz="1050" b="0" dirty="0" smtClean="0">
                        <a:solidFill>
                          <a:schemeClr val="tx1"/>
                        </a:solidFill>
                        <a:latin typeface="ＭＳ Ｐ明朝" pitchFamily="18" charset="-128"/>
                        <a:ea typeface="ＭＳ Ｐ明朝" pitchFamily="18" charset="-128"/>
                      </a:endParaRPr>
                    </a:p>
                    <a:p>
                      <a:r>
                        <a:rPr kumimoji="1" lang="ja-JP" altLang="en-US" sz="1050" b="0" dirty="0" smtClean="0">
                          <a:solidFill>
                            <a:schemeClr val="tx1"/>
                          </a:solidFill>
                          <a:latin typeface="ＭＳ Ｐ明朝" pitchFamily="18" charset="-128"/>
                          <a:ea typeface="ＭＳ Ｐ明朝" pitchFamily="18" charset="-128"/>
                        </a:rPr>
                        <a:t>③労働条件及び経済的条件を維持し促進するために団体等を結成する権利は、何人に対しても、かつすべての職業に対して、これを保障する。この権利を制限し又は妨害することを企図する合意は無効であり、これを目的とする措置は違法である。第</a:t>
                      </a:r>
                      <a:r>
                        <a:rPr kumimoji="1" lang="en-US" altLang="ja-JP" sz="1050" b="0" dirty="0" smtClean="0">
                          <a:solidFill>
                            <a:schemeClr val="tx1"/>
                          </a:solidFill>
                          <a:latin typeface="ＭＳ Ｐ明朝" pitchFamily="18" charset="-128"/>
                          <a:ea typeface="ＭＳ Ｐ明朝" pitchFamily="18" charset="-128"/>
                        </a:rPr>
                        <a:t>12</a:t>
                      </a:r>
                      <a:r>
                        <a:rPr kumimoji="1" lang="ja-JP" altLang="en-US" sz="1050" b="0" dirty="0" smtClean="0">
                          <a:solidFill>
                            <a:schemeClr val="tx1"/>
                          </a:solidFill>
                          <a:latin typeface="ＭＳ Ｐ明朝" pitchFamily="18" charset="-128"/>
                          <a:ea typeface="ＭＳ Ｐ明朝" pitchFamily="18" charset="-128"/>
                        </a:rPr>
                        <a:t>条ａ条、第</a:t>
                      </a:r>
                      <a:r>
                        <a:rPr kumimoji="1" lang="en-US" altLang="ja-JP" sz="1050" b="0" dirty="0" smtClean="0">
                          <a:solidFill>
                            <a:schemeClr val="tx1"/>
                          </a:solidFill>
                          <a:latin typeface="ＭＳ Ｐ明朝" pitchFamily="18" charset="-128"/>
                          <a:ea typeface="ＭＳ Ｐ明朝" pitchFamily="18" charset="-128"/>
                        </a:rPr>
                        <a:t>35</a:t>
                      </a:r>
                      <a:r>
                        <a:rPr kumimoji="1" lang="ja-JP" altLang="en-US" sz="1050" b="0" dirty="0" smtClean="0">
                          <a:solidFill>
                            <a:schemeClr val="tx1"/>
                          </a:solidFill>
                          <a:latin typeface="ＭＳ Ｐ明朝" pitchFamily="18" charset="-128"/>
                          <a:ea typeface="ＭＳ Ｐ明朝" pitchFamily="18" charset="-128"/>
                        </a:rPr>
                        <a:t>条第</a:t>
                      </a:r>
                      <a:r>
                        <a:rPr kumimoji="1" lang="en-US" altLang="ja-JP" sz="1050" b="0" dirty="0" smtClean="0">
                          <a:solidFill>
                            <a:schemeClr val="tx1"/>
                          </a:solidFill>
                          <a:latin typeface="ＭＳ Ｐ明朝" pitchFamily="18" charset="-128"/>
                          <a:ea typeface="ＭＳ Ｐ明朝" pitchFamily="18" charset="-128"/>
                        </a:rPr>
                        <a:t>2</a:t>
                      </a:r>
                      <a:r>
                        <a:rPr kumimoji="1" lang="ja-JP" altLang="en-US" sz="1050" b="0" dirty="0" smtClean="0">
                          <a:solidFill>
                            <a:schemeClr val="tx1"/>
                          </a:solidFill>
                          <a:latin typeface="ＭＳ Ｐ明朝" pitchFamily="18" charset="-128"/>
                          <a:ea typeface="ＭＳ Ｐ明朝" pitchFamily="18" charset="-128"/>
                        </a:rPr>
                        <a:t>項及び第</a:t>
                      </a:r>
                      <a:r>
                        <a:rPr kumimoji="1" lang="en-US" altLang="ja-JP" sz="1050" b="0" dirty="0" smtClean="0">
                          <a:solidFill>
                            <a:schemeClr val="tx1"/>
                          </a:solidFill>
                          <a:latin typeface="ＭＳ Ｐ明朝" pitchFamily="18" charset="-128"/>
                          <a:ea typeface="ＭＳ Ｐ明朝" pitchFamily="18" charset="-128"/>
                        </a:rPr>
                        <a:t>3</a:t>
                      </a:r>
                      <a:r>
                        <a:rPr kumimoji="1" lang="ja-JP" altLang="en-US" sz="1050" b="0" dirty="0" smtClean="0">
                          <a:solidFill>
                            <a:schemeClr val="tx1"/>
                          </a:solidFill>
                          <a:latin typeface="ＭＳ Ｐ明朝" pitchFamily="18" charset="-128"/>
                          <a:ea typeface="ＭＳ Ｐ明朝" pitchFamily="18" charset="-128"/>
                        </a:rPr>
                        <a:t>項、第</a:t>
                      </a:r>
                      <a:r>
                        <a:rPr kumimoji="1" lang="en-US" altLang="ja-JP" sz="1050" b="0" dirty="0" smtClean="0">
                          <a:solidFill>
                            <a:schemeClr val="tx1"/>
                          </a:solidFill>
                          <a:latin typeface="ＭＳ Ｐ明朝" pitchFamily="18" charset="-128"/>
                          <a:ea typeface="ＭＳ Ｐ明朝" pitchFamily="18" charset="-128"/>
                        </a:rPr>
                        <a:t>87</a:t>
                      </a:r>
                      <a:r>
                        <a:rPr kumimoji="1" lang="ja-JP" altLang="en-US" sz="1050" b="0" dirty="0" smtClean="0">
                          <a:solidFill>
                            <a:schemeClr val="tx1"/>
                          </a:solidFill>
                          <a:latin typeface="ＭＳ Ｐ明朝" pitchFamily="18" charset="-128"/>
                          <a:ea typeface="ＭＳ Ｐ明朝" pitchFamily="18" charset="-128"/>
                        </a:rPr>
                        <a:t>条第</a:t>
                      </a:r>
                      <a:r>
                        <a:rPr kumimoji="1" lang="en-US" altLang="ja-JP" sz="1050" b="0" dirty="0" smtClean="0">
                          <a:solidFill>
                            <a:schemeClr val="tx1"/>
                          </a:solidFill>
                          <a:latin typeface="ＭＳ Ｐ明朝" pitchFamily="18" charset="-128"/>
                          <a:ea typeface="ＭＳ Ｐ明朝" pitchFamily="18" charset="-128"/>
                        </a:rPr>
                        <a:t>4</a:t>
                      </a:r>
                      <a:r>
                        <a:rPr kumimoji="1" lang="ja-JP" altLang="en-US" sz="1050" b="0" dirty="0" smtClean="0">
                          <a:solidFill>
                            <a:schemeClr val="tx1"/>
                          </a:solidFill>
                          <a:latin typeface="ＭＳ Ｐ明朝" pitchFamily="18" charset="-128"/>
                          <a:ea typeface="ＭＳ Ｐ明朝" pitchFamily="18" charset="-128"/>
                        </a:rPr>
                        <a:t>項、並びに第</a:t>
                      </a:r>
                      <a:r>
                        <a:rPr kumimoji="1" lang="en-US" altLang="ja-JP" sz="1050" b="0" dirty="0" smtClean="0">
                          <a:solidFill>
                            <a:schemeClr val="tx1"/>
                          </a:solidFill>
                          <a:latin typeface="ＭＳ Ｐ明朝" pitchFamily="18" charset="-128"/>
                          <a:ea typeface="ＭＳ Ｐ明朝" pitchFamily="18" charset="-128"/>
                        </a:rPr>
                        <a:t>91</a:t>
                      </a:r>
                      <a:r>
                        <a:rPr kumimoji="1" lang="ja-JP" altLang="en-US" sz="1050" b="0" dirty="0" smtClean="0">
                          <a:solidFill>
                            <a:schemeClr val="tx1"/>
                          </a:solidFill>
                          <a:latin typeface="ＭＳ Ｐ明朝" pitchFamily="18" charset="-128"/>
                          <a:ea typeface="ＭＳ Ｐ明朝" pitchFamily="18" charset="-128"/>
                        </a:rPr>
                        <a:t>条による措置は、第一文の意味での団体等が労働条件及び経済的条件を維持し促進するために行う争議にたいしては、これを行ってはならない。</a:t>
                      </a:r>
                      <a:endParaRPr kumimoji="1" lang="en-US" altLang="ja-JP" sz="1050" b="0" dirty="0" smtClean="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kumimoji="1" lang="ja-JP" altLang="en-US" sz="1050" b="0" dirty="0" smtClean="0">
                          <a:solidFill>
                            <a:schemeClr val="tx1"/>
                          </a:solidFill>
                          <a:latin typeface="ＭＳ Ｐ明朝" pitchFamily="18" charset="-128"/>
                          <a:ea typeface="ＭＳ Ｐ明朝" pitchFamily="18" charset="-128"/>
                        </a:rPr>
                        <a:t>フランス</a:t>
                      </a:r>
                      <a:endParaRPr kumimoji="1" lang="en-US" altLang="ja-JP" sz="1050" b="0" dirty="0" smtClean="0">
                        <a:solidFill>
                          <a:schemeClr val="tx1"/>
                        </a:solidFill>
                        <a:latin typeface="ＭＳ Ｐ明朝" pitchFamily="18" charset="-128"/>
                        <a:ea typeface="ＭＳ Ｐ明朝" pitchFamily="18" charset="-128"/>
                      </a:endParaRPr>
                    </a:p>
                    <a:p>
                      <a:r>
                        <a:rPr kumimoji="1" lang="en-US" altLang="ja-JP" sz="1050" b="0" dirty="0" smtClean="0">
                          <a:solidFill>
                            <a:schemeClr val="tx1"/>
                          </a:solidFill>
                          <a:latin typeface="ＭＳ Ｐ明朝" pitchFamily="18" charset="-128"/>
                          <a:ea typeface="ＭＳ Ｐ明朝" pitchFamily="18" charset="-128"/>
                        </a:rPr>
                        <a:t>1946</a:t>
                      </a:r>
                      <a:r>
                        <a:rPr kumimoji="1" lang="ja-JP" altLang="en-US" sz="1050" b="0" dirty="0" smtClean="0">
                          <a:solidFill>
                            <a:schemeClr val="tx1"/>
                          </a:solidFill>
                          <a:latin typeface="ＭＳ Ｐ明朝" pitchFamily="18" charset="-128"/>
                          <a:ea typeface="ＭＳ Ｐ明朝" pitchFamily="18" charset="-128"/>
                        </a:rPr>
                        <a:t>年憲法前文</a:t>
                      </a:r>
                      <a:endParaRPr kumimoji="1" lang="en-US" altLang="ja-JP" sz="1050" b="0" dirty="0" smtClean="0">
                        <a:solidFill>
                          <a:schemeClr val="tx1"/>
                        </a:solidFill>
                        <a:latin typeface="ＭＳ Ｐ明朝" pitchFamily="18" charset="-128"/>
                        <a:ea typeface="ＭＳ Ｐ明朝" pitchFamily="18" charset="-128"/>
                      </a:endParaRPr>
                    </a:p>
                    <a:p>
                      <a:r>
                        <a:rPr kumimoji="1" lang="en-US" altLang="ja-JP" sz="1050" b="0" dirty="0" smtClean="0">
                          <a:solidFill>
                            <a:schemeClr val="tx1"/>
                          </a:solidFill>
                          <a:latin typeface="ＭＳ Ｐ明朝" pitchFamily="18" charset="-128"/>
                          <a:ea typeface="ＭＳ Ｐ明朝" pitchFamily="18" charset="-128"/>
                        </a:rPr>
                        <a:t>(1958</a:t>
                      </a:r>
                      <a:r>
                        <a:rPr kumimoji="1" lang="ja-JP" altLang="en-US" sz="1050" b="0" dirty="0" smtClean="0">
                          <a:solidFill>
                            <a:schemeClr val="tx1"/>
                          </a:solidFill>
                          <a:latin typeface="ＭＳ Ｐ明朝" pitchFamily="18" charset="-128"/>
                          <a:ea typeface="ＭＳ Ｐ明朝" pitchFamily="18" charset="-128"/>
                        </a:rPr>
                        <a:t>年憲法は、</a:t>
                      </a:r>
                      <a:r>
                        <a:rPr kumimoji="1" lang="en-US" altLang="ja-JP" sz="1050" b="0" dirty="0" smtClean="0">
                          <a:solidFill>
                            <a:schemeClr val="tx1"/>
                          </a:solidFill>
                          <a:latin typeface="ＭＳ Ｐ明朝" pitchFamily="18" charset="-128"/>
                          <a:ea typeface="ＭＳ Ｐ明朝" pitchFamily="18" charset="-128"/>
                        </a:rPr>
                        <a:t>1789</a:t>
                      </a:r>
                      <a:r>
                        <a:rPr kumimoji="1" lang="ja-JP" altLang="en-US" sz="1050" b="0" dirty="0" smtClean="0">
                          <a:solidFill>
                            <a:schemeClr val="tx1"/>
                          </a:solidFill>
                          <a:latin typeface="ＭＳ Ｐ明朝" pitchFamily="18" charset="-128"/>
                          <a:ea typeface="ＭＳ Ｐ明朝" pitchFamily="18" charset="-128"/>
                        </a:rPr>
                        <a:t>年宣言、</a:t>
                      </a:r>
                      <a:r>
                        <a:rPr kumimoji="1" lang="en-US" altLang="ja-JP" sz="1050" b="0" dirty="0" smtClean="0">
                          <a:solidFill>
                            <a:schemeClr val="tx1"/>
                          </a:solidFill>
                          <a:latin typeface="ＭＳ Ｐ明朝" pitchFamily="18" charset="-128"/>
                          <a:ea typeface="ＭＳ Ｐ明朝" pitchFamily="18" charset="-128"/>
                        </a:rPr>
                        <a:t>1946</a:t>
                      </a:r>
                      <a:r>
                        <a:rPr kumimoji="1" lang="ja-JP" altLang="en-US" sz="1050" b="0" dirty="0" smtClean="0">
                          <a:solidFill>
                            <a:schemeClr val="tx1"/>
                          </a:solidFill>
                          <a:latin typeface="ＭＳ Ｐ明朝" pitchFamily="18" charset="-128"/>
                          <a:ea typeface="ＭＳ Ｐ明朝" pitchFamily="18" charset="-128"/>
                        </a:rPr>
                        <a:t>年憲法前文により確認かつ補完された権利と義務）</a:t>
                      </a:r>
                      <a:endParaRPr kumimoji="1" lang="en-US" altLang="ja-JP" sz="1050" b="0" dirty="0" smtClean="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050" b="0" dirty="0" smtClean="0">
                          <a:solidFill>
                            <a:schemeClr val="tx1"/>
                          </a:solidFill>
                          <a:latin typeface="ＭＳ Ｐ明朝" pitchFamily="18" charset="-128"/>
                          <a:ea typeface="ＭＳ Ｐ明朝" pitchFamily="18" charset="-128"/>
                        </a:rPr>
                        <a:t>/</a:t>
                      </a:r>
                      <a:r>
                        <a:rPr kumimoji="1" lang="ja-JP" altLang="en-US" sz="1050" b="0" dirty="0" smtClean="0">
                          <a:solidFill>
                            <a:schemeClr val="tx1"/>
                          </a:solidFill>
                          <a:latin typeface="ＭＳ Ｐ明朝" pitchFamily="18" charset="-128"/>
                          <a:ea typeface="ＭＳ Ｐ明朝" pitchFamily="18" charset="-128"/>
                        </a:rPr>
                        <a:t>各人は、労働する義務と雇用を得る権利を有する。何人も、その労働もしくは雇用において、その出身、意見、もしくは信条を理由に利益を害されてはならない。</a:t>
                      </a:r>
                      <a:endParaRPr kumimoji="1" lang="en-US" altLang="ja-JP" sz="1050" b="0" dirty="0" smtClean="0">
                        <a:solidFill>
                          <a:schemeClr val="tx1"/>
                        </a:solidFill>
                        <a:latin typeface="ＭＳ Ｐ明朝" pitchFamily="18" charset="-128"/>
                        <a:ea typeface="ＭＳ Ｐ明朝" pitchFamily="18" charset="-128"/>
                      </a:endParaRPr>
                    </a:p>
                    <a:p>
                      <a:r>
                        <a:rPr kumimoji="1" lang="ja-JP" altLang="en-US" sz="1050" b="0" dirty="0" smtClean="0">
                          <a:solidFill>
                            <a:schemeClr val="tx1"/>
                          </a:solidFill>
                          <a:latin typeface="ＭＳ Ｐ明朝" pitchFamily="18" charset="-128"/>
                          <a:ea typeface="ＭＳ Ｐ明朝" pitchFamily="18" charset="-128"/>
                        </a:rPr>
                        <a:t>すべての人は、労働組合活動によりその権利と利益を防御し、かつ、自己の選択する労働組合に加入することができる。</a:t>
                      </a:r>
                      <a:endParaRPr kumimoji="1" lang="en-US" altLang="ja-JP" sz="1050" b="0" dirty="0" smtClean="0">
                        <a:solidFill>
                          <a:schemeClr val="tx1"/>
                        </a:solidFill>
                        <a:latin typeface="ＭＳ Ｐ明朝" pitchFamily="18" charset="-128"/>
                        <a:ea typeface="ＭＳ Ｐ明朝" pitchFamily="18" charset="-128"/>
                      </a:endParaRPr>
                    </a:p>
                    <a:p>
                      <a:r>
                        <a:rPr kumimoji="1" lang="ja-JP" altLang="en-US" sz="1050" b="0" dirty="0" smtClean="0">
                          <a:solidFill>
                            <a:schemeClr val="tx1"/>
                          </a:solidFill>
                          <a:latin typeface="ＭＳ Ｐ明朝" pitchFamily="18" charset="-128"/>
                          <a:ea typeface="ＭＳ Ｐ明朝" pitchFamily="18" charset="-128"/>
                        </a:rPr>
                        <a:t>罷業権は、それを規律する枠内で行使される。</a:t>
                      </a:r>
                      <a:endParaRPr kumimoji="1" lang="en-US" altLang="ja-JP" sz="1050" b="0" dirty="0" smtClean="0">
                        <a:solidFill>
                          <a:schemeClr val="tx1"/>
                        </a:solidFill>
                        <a:latin typeface="ＭＳ Ｐ明朝" pitchFamily="18" charset="-128"/>
                        <a:ea typeface="ＭＳ Ｐ明朝" pitchFamily="18" charset="-128"/>
                      </a:endParaRPr>
                    </a:p>
                    <a:p>
                      <a:r>
                        <a:rPr kumimoji="1" lang="ja-JP" altLang="en-US" sz="1050" b="0" dirty="0" smtClean="0">
                          <a:solidFill>
                            <a:schemeClr val="tx1"/>
                          </a:solidFill>
                          <a:latin typeface="ＭＳ Ｐ明朝" pitchFamily="18" charset="-128"/>
                          <a:ea typeface="ＭＳ Ｐ明朝" pitchFamily="18" charset="-128"/>
                        </a:rPr>
                        <a:t>すべての労働者は、その代表者を通じて、労働条件の団体的決定と企業の管理に参加する。</a:t>
                      </a:r>
                      <a:r>
                        <a:rPr kumimoji="1" lang="en-US" altLang="ja-JP" sz="1050" b="0" dirty="0" smtClean="0">
                          <a:solidFill>
                            <a:schemeClr val="tx1"/>
                          </a:solidFill>
                          <a:latin typeface="ＭＳ Ｐ明朝" pitchFamily="18" charset="-128"/>
                          <a:ea typeface="ＭＳ Ｐ明朝" pitchFamily="18" charset="-128"/>
                        </a:rPr>
                        <a:t>/</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kumimoji="1" lang="ja-JP" altLang="en-US" sz="1050" b="0" dirty="0" smtClean="0">
                          <a:solidFill>
                            <a:schemeClr val="tx1"/>
                          </a:solidFill>
                          <a:latin typeface="ＭＳ Ｐ明朝" pitchFamily="18" charset="-128"/>
                          <a:ea typeface="ＭＳ Ｐ明朝" pitchFamily="18" charset="-128"/>
                        </a:rPr>
                        <a:t>ロシア連邦憲法</a:t>
                      </a:r>
                      <a:endParaRPr kumimoji="1" lang="en-US" altLang="ja-JP" sz="1050" b="0" dirty="0" smtClean="0">
                        <a:solidFill>
                          <a:schemeClr val="tx1"/>
                        </a:solidFill>
                        <a:latin typeface="ＭＳ Ｐ明朝" pitchFamily="18" charset="-128"/>
                        <a:ea typeface="ＭＳ Ｐ明朝" pitchFamily="18" charset="-128"/>
                      </a:endParaRPr>
                    </a:p>
                    <a:p>
                      <a:r>
                        <a:rPr kumimoji="1" lang="ja-JP" altLang="en-US" sz="800" b="0" dirty="0" smtClean="0">
                          <a:solidFill>
                            <a:schemeClr val="tx1"/>
                          </a:solidFill>
                          <a:latin typeface="ＭＳ Ｐ明朝" pitchFamily="18" charset="-128"/>
                          <a:ea typeface="ＭＳ Ｐ明朝" pitchFamily="18" charset="-128"/>
                        </a:rPr>
                        <a:t>（</a:t>
                      </a:r>
                      <a:r>
                        <a:rPr kumimoji="1" lang="en-US" altLang="ja-JP" sz="800" b="0" dirty="0" smtClean="0">
                          <a:solidFill>
                            <a:schemeClr val="tx1"/>
                          </a:solidFill>
                          <a:latin typeface="ＭＳ Ｐ明朝" pitchFamily="18" charset="-128"/>
                          <a:ea typeface="ＭＳ Ｐ明朝" pitchFamily="18" charset="-128"/>
                        </a:rPr>
                        <a:t>1993.12.12</a:t>
                      </a:r>
                      <a:r>
                        <a:rPr kumimoji="1" lang="ja-JP" altLang="en-US" sz="800" b="0" dirty="0" smtClean="0">
                          <a:solidFill>
                            <a:schemeClr val="tx1"/>
                          </a:solidFill>
                          <a:latin typeface="ＭＳ Ｐ明朝" pitchFamily="18" charset="-128"/>
                          <a:ea typeface="ＭＳ Ｐ明朝" pitchFamily="18" charset="-128"/>
                        </a:rPr>
                        <a:t>国民投票で採択</a:t>
                      </a:r>
                      <a:r>
                        <a:rPr kumimoji="1" lang="en-US" altLang="ja-JP" sz="800" b="0" dirty="0" smtClean="0">
                          <a:solidFill>
                            <a:schemeClr val="tx1"/>
                          </a:solidFill>
                          <a:latin typeface="ＭＳ Ｐ明朝" pitchFamily="18" charset="-128"/>
                          <a:ea typeface="ＭＳ Ｐ明朝" pitchFamily="18" charset="-128"/>
                        </a:rPr>
                        <a:t>)</a:t>
                      </a:r>
                      <a:endParaRPr kumimoji="1" lang="ja-JP" altLang="en-US" sz="80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b="0" dirty="0" smtClean="0">
                          <a:solidFill>
                            <a:schemeClr val="tx1"/>
                          </a:solidFill>
                          <a:latin typeface="ＭＳ Ｐ明朝" pitchFamily="18" charset="-128"/>
                          <a:ea typeface="ＭＳ Ｐ明朝" pitchFamily="18" charset="-128"/>
                        </a:rPr>
                        <a:t>第</a:t>
                      </a:r>
                      <a:r>
                        <a:rPr kumimoji="1" lang="en-US" altLang="ja-JP" sz="1050" b="0" dirty="0" smtClean="0">
                          <a:solidFill>
                            <a:schemeClr val="tx1"/>
                          </a:solidFill>
                          <a:latin typeface="ＭＳ Ｐ明朝" pitchFamily="18" charset="-128"/>
                          <a:ea typeface="ＭＳ Ｐ明朝" pitchFamily="18" charset="-128"/>
                        </a:rPr>
                        <a:t>37</a:t>
                      </a:r>
                      <a:r>
                        <a:rPr kumimoji="1" lang="ja-JP" altLang="en-US" sz="1050" b="0" dirty="0" smtClean="0">
                          <a:solidFill>
                            <a:schemeClr val="tx1"/>
                          </a:solidFill>
                          <a:latin typeface="ＭＳ Ｐ明朝" pitchFamily="18" charset="-128"/>
                          <a:ea typeface="ＭＳ Ｐ明朝" pitchFamily="18" charset="-128"/>
                        </a:rPr>
                        <a:t>条</a:t>
                      </a:r>
                      <a:r>
                        <a:rPr kumimoji="1" lang="en-US" altLang="ja-JP" sz="1050" b="0" dirty="0" smtClean="0">
                          <a:solidFill>
                            <a:schemeClr val="tx1"/>
                          </a:solidFill>
                          <a:latin typeface="ＭＳ Ｐ明朝" pitchFamily="18" charset="-128"/>
                          <a:ea typeface="ＭＳ Ｐ明朝" pitchFamily="18" charset="-128"/>
                        </a:rPr>
                        <a:t>〔</a:t>
                      </a:r>
                      <a:r>
                        <a:rPr kumimoji="1" lang="ja-JP" altLang="en-US" sz="1050" b="0" dirty="0" smtClean="0">
                          <a:solidFill>
                            <a:schemeClr val="tx1"/>
                          </a:solidFill>
                          <a:latin typeface="ＭＳ Ｐ明朝" pitchFamily="18" charset="-128"/>
                          <a:ea typeface="ＭＳ Ｐ明朝" pitchFamily="18" charset="-128"/>
                        </a:rPr>
                        <a:t>労働権・争議権</a:t>
                      </a:r>
                      <a:r>
                        <a:rPr kumimoji="1" lang="en-US" altLang="ja-JP" sz="1050" b="0" dirty="0" smtClean="0">
                          <a:solidFill>
                            <a:schemeClr val="tx1"/>
                          </a:solidFill>
                          <a:latin typeface="ＭＳ Ｐ明朝" pitchFamily="18" charset="-128"/>
                          <a:ea typeface="ＭＳ Ｐ明朝" pitchFamily="18" charset="-128"/>
                        </a:rPr>
                        <a:t>〕</a:t>
                      </a:r>
                      <a:r>
                        <a:rPr kumimoji="1" lang="ja-JP" altLang="en-US" sz="1050" b="0" dirty="0" smtClean="0">
                          <a:solidFill>
                            <a:schemeClr val="tx1"/>
                          </a:solidFill>
                          <a:latin typeface="ＭＳ Ｐ明朝" pitchFamily="18" charset="-128"/>
                          <a:ea typeface="ＭＳ Ｐ明朝" pitchFamily="18" charset="-128"/>
                        </a:rPr>
                        <a:t>①労働は自由である。各人は自由に自己の能力を労働に活用する権利、ならびに仕事の種類および職業を選択する権利を有する。</a:t>
                      </a:r>
                      <a:endParaRPr kumimoji="1" lang="en-US" altLang="ja-JP" sz="1050" b="0" dirty="0" smtClean="0">
                        <a:solidFill>
                          <a:schemeClr val="tx1"/>
                        </a:solidFill>
                        <a:latin typeface="ＭＳ Ｐ明朝" pitchFamily="18" charset="-128"/>
                        <a:ea typeface="ＭＳ Ｐ明朝" pitchFamily="18" charset="-128"/>
                      </a:endParaRPr>
                    </a:p>
                    <a:p>
                      <a:r>
                        <a:rPr kumimoji="1" lang="ja-JP" altLang="en-US" sz="1050" b="0" dirty="0" smtClean="0">
                          <a:solidFill>
                            <a:schemeClr val="tx1"/>
                          </a:solidFill>
                          <a:latin typeface="ＭＳ Ｐ明朝" pitchFamily="18" charset="-128"/>
                          <a:ea typeface="ＭＳ Ｐ明朝" pitchFamily="18" charset="-128"/>
                        </a:rPr>
                        <a:t>②強制労働は禁止される。</a:t>
                      </a:r>
                      <a:endParaRPr kumimoji="1" lang="en-US" altLang="ja-JP" sz="1050" b="0" dirty="0" smtClean="0">
                        <a:solidFill>
                          <a:schemeClr val="tx1"/>
                        </a:solidFill>
                        <a:latin typeface="ＭＳ Ｐ明朝" pitchFamily="18" charset="-128"/>
                        <a:ea typeface="ＭＳ Ｐ明朝" pitchFamily="18" charset="-128"/>
                      </a:endParaRPr>
                    </a:p>
                    <a:p>
                      <a:r>
                        <a:rPr kumimoji="1" lang="ja-JP" altLang="en-US" sz="1050" b="0" dirty="0" smtClean="0">
                          <a:solidFill>
                            <a:schemeClr val="tx1"/>
                          </a:solidFill>
                          <a:latin typeface="ＭＳ Ｐ明朝" pitchFamily="18" charset="-128"/>
                          <a:ea typeface="ＭＳ Ｐ明朝" pitchFamily="18" charset="-128"/>
                        </a:rPr>
                        <a:t>③各人は、安全および衛生の基準を満たす条件の下で労働する権利、いかなる差別もなく、なおかつ連邦の法律が定める最低労働賃金を下回らない報酬に対する権利、ならびに失業</a:t>
                      </a:r>
                      <a:r>
                        <a:rPr kumimoji="1" lang="en-US" altLang="ja-JP" sz="1050" b="0" dirty="0" smtClean="0">
                          <a:solidFill>
                            <a:schemeClr val="tx1"/>
                          </a:solidFill>
                          <a:latin typeface="ＭＳ Ｐ明朝" pitchFamily="18" charset="-128"/>
                          <a:ea typeface="ＭＳ Ｐ明朝" pitchFamily="18" charset="-128"/>
                        </a:rPr>
                        <a:t>~</a:t>
                      </a:r>
                      <a:r>
                        <a:rPr kumimoji="1" lang="ja-JP" altLang="en-US" sz="1050" b="0" dirty="0" smtClean="0">
                          <a:solidFill>
                            <a:schemeClr val="tx1"/>
                          </a:solidFill>
                          <a:latin typeface="ＭＳ Ｐ明朝" pitchFamily="18" charset="-128"/>
                          <a:ea typeface="ＭＳ Ｐ明朝" pitchFamily="18" charset="-128"/>
                        </a:rPr>
                        <a:t>保護される権利を有する。</a:t>
                      </a:r>
                      <a:endParaRPr kumimoji="1" lang="en-US" altLang="ja-JP" sz="1050" b="0" dirty="0" smtClean="0">
                        <a:solidFill>
                          <a:schemeClr val="tx1"/>
                        </a:solidFill>
                        <a:latin typeface="ＭＳ Ｐ明朝" pitchFamily="18" charset="-128"/>
                        <a:ea typeface="ＭＳ Ｐ明朝" pitchFamily="18" charset="-128"/>
                      </a:endParaRPr>
                    </a:p>
                    <a:p>
                      <a:r>
                        <a:rPr kumimoji="1" lang="ja-JP" altLang="en-US" sz="1050" b="0" dirty="0" smtClean="0">
                          <a:solidFill>
                            <a:schemeClr val="tx1"/>
                          </a:solidFill>
                          <a:latin typeface="ＭＳ Ｐ明朝" pitchFamily="18" charset="-128"/>
                          <a:ea typeface="ＭＳ Ｐ明朝" pitchFamily="18" charset="-128"/>
                        </a:rPr>
                        <a:t>④ストライキ権を含む個人的および集団的労働争議の権利は、連邦の法律によって定められた経穴方法を用いることによって、認められる。</a:t>
                      </a:r>
                      <a:endParaRPr kumimoji="1" lang="en-US" altLang="ja-JP" sz="1050" b="0" dirty="0" smtClean="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kumimoji="1" lang="ja-JP" altLang="en-US" sz="1050" b="0" dirty="0" smtClean="0">
                          <a:solidFill>
                            <a:schemeClr val="tx1"/>
                          </a:solidFill>
                          <a:latin typeface="ＭＳ Ｐ明朝" pitchFamily="18" charset="-128"/>
                          <a:ea typeface="ＭＳ Ｐ明朝" pitchFamily="18" charset="-128"/>
                        </a:rPr>
                        <a:t>大韓民国憲法</a:t>
                      </a:r>
                      <a:endParaRPr kumimoji="1" lang="en-US" altLang="ja-JP" sz="1050" b="0" dirty="0" smtClean="0">
                        <a:solidFill>
                          <a:schemeClr val="tx1"/>
                        </a:solidFill>
                        <a:latin typeface="ＭＳ Ｐ明朝" pitchFamily="18" charset="-128"/>
                        <a:ea typeface="ＭＳ Ｐ明朝" pitchFamily="18" charset="-128"/>
                      </a:endParaRPr>
                    </a:p>
                    <a:p>
                      <a:r>
                        <a:rPr kumimoji="1" lang="ja-JP" altLang="en-US" sz="800" b="0" dirty="0" smtClean="0">
                          <a:solidFill>
                            <a:schemeClr val="tx1"/>
                          </a:solidFill>
                          <a:latin typeface="ＭＳ Ｐ明朝" pitchFamily="18" charset="-128"/>
                          <a:ea typeface="ＭＳ Ｐ明朝" pitchFamily="18" charset="-128"/>
                        </a:rPr>
                        <a:t>（</a:t>
                      </a:r>
                      <a:r>
                        <a:rPr kumimoji="1" lang="en-US" altLang="ja-JP" sz="800" b="0" dirty="0" smtClean="0">
                          <a:solidFill>
                            <a:schemeClr val="tx1"/>
                          </a:solidFill>
                          <a:latin typeface="ＭＳ Ｐ明朝" pitchFamily="18" charset="-128"/>
                          <a:ea typeface="ＭＳ Ｐ明朝" pitchFamily="18" charset="-128"/>
                        </a:rPr>
                        <a:t>1987.10.29</a:t>
                      </a:r>
                      <a:r>
                        <a:rPr kumimoji="1" lang="ja-JP" altLang="en-US" sz="800" b="0" dirty="0" smtClean="0">
                          <a:solidFill>
                            <a:schemeClr val="tx1"/>
                          </a:solidFill>
                          <a:latin typeface="ＭＳ Ｐ明朝" pitchFamily="18" charset="-128"/>
                          <a:ea typeface="ＭＳ Ｐ明朝" pitchFamily="18" charset="-128"/>
                        </a:rPr>
                        <a:t>全文改正公布）</a:t>
                      </a:r>
                      <a:endParaRPr kumimoji="1" lang="ja-JP" altLang="en-US" sz="80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b="0" dirty="0" smtClean="0">
                          <a:solidFill>
                            <a:schemeClr val="tx1"/>
                          </a:solidFill>
                          <a:latin typeface="ＭＳ Ｐ明朝" pitchFamily="18" charset="-128"/>
                          <a:ea typeface="ＭＳ Ｐ明朝" pitchFamily="18" charset="-128"/>
                        </a:rPr>
                        <a:t>第</a:t>
                      </a:r>
                      <a:r>
                        <a:rPr kumimoji="1" lang="en-US" altLang="ja-JP" sz="1050" b="0" dirty="0" smtClean="0">
                          <a:solidFill>
                            <a:schemeClr val="tx1"/>
                          </a:solidFill>
                          <a:latin typeface="ＭＳ Ｐ明朝" pitchFamily="18" charset="-128"/>
                          <a:ea typeface="ＭＳ Ｐ明朝" pitchFamily="18" charset="-128"/>
                        </a:rPr>
                        <a:t>33</a:t>
                      </a:r>
                      <a:r>
                        <a:rPr kumimoji="1" lang="ja-JP" altLang="en-US" sz="1050" b="0" dirty="0" smtClean="0">
                          <a:solidFill>
                            <a:schemeClr val="tx1"/>
                          </a:solidFill>
                          <a:latin typeface="ＭＳ Ｐ明朝" pitchFamily="18" charset="-128"/>
                          <a:ea typeface="ＭＳ Ｐ明朝" pitchFamily="18" charset="-128"/>
                        </a:rPr>
                        <a:t>条</a:t>
                      </a:r>
                      <a:r>
                        <a:rPr kumimoji="1" lang="en-US" altLang="ja-JP" sz="1050" b="0" dirty="0" smtClean="0">
                          <a:solidFill>
                            <a:schemeClr val="tx1"/>
                          </a:solidFill>
                          <a:latin typeface="ＭＳ Ｐ明朝" pitchFamily="18" charset="-128"/>
                          <a:ea typeface="ＭＳ Ｐ明朝" pitchFamily="18" charset="-128"/>
                        </a:rPr>
                        <a:t>〔</a:t>
                      </a:r>
                      <a:r>
                        <a:rPr kumimoji="1" lang="ja-JP" altLang="en-US" sz="1050" b="0" dirty="0" smtClean="0">
                          <a:solidFill>
                            <a:schemeClr val="tx1"/>
                          </a:solidFill>
                          <a:latin typeface="ＭＳ Ｐ明朝" pitchFamily="18" charset="-128"/>
                          <a:ea typeface="ＭＳ Ｐ明朝" pitchFamily="18" charset="-128"/>
                        </a:rPr>
                        <a:t>勤労者の団結権等</a:t>
                      </a:r>
                      <a:r>
                        <a:rPr kumimoji="1" lang="en-US" altLang="ja-JP" sz="1050" b="0" dirty="0" smtClean="0">
                          <a:solidFill>
                            <a:schemeClr val="tx1"/>
                          </a:solidFill>
                          <a:latin typeface="ＭＳ Ｐ明朝" pitchFamily="18" charset="-128"/>
                          <a:ea typeface="ＭＳ Ｐ明朝" pitchFamily="18" charset="-128"/>
                        </a:rPr>
                        <a:t>〕</a:t>
                      </a:r>
                      <a:r>
                        <a:rPr kumimoji="1" lang="ja-JP" altLang="en-US" sz="1050" b="0" dirty="0" smtClean="0">
                          <a:solidFill>
                            <a:schemeClr val="tx1"/>
                          </a:solidFill>
                          <a:latin typeface="ＭＳ Ｐ明朝" pitchFamily="18" charset="-128"/>
                          <a:ea typeface="ＭＳ Ｐ明朝" pitchFamily="18" charset="-128"/>
                        </a:rPr>
                        <a:t>①勤労者は、勤労条件の向上のために、自主的な団結権、団体交渉権および団体行動権を有する。</a:t>
                      </a:r>
                      <a:endParaRPr kumimoji="1" lang="en-US" altLang="ja-JP" sz="1050" b="0" dirty="0" smtClean="0">
                        <a:solidFill>
                          <a:schemeClr val="tx1"/>
                        </a:solidFill>
                        <a:latin typeface="ＭＳ Ｐ明朝" pitchFamily="18" charset="-128"/>
                        <a:ea typeface="ＭＳ Ｐ明朝" pitchFamily="18" charset="-128"/>
                      </a:endParaRPr>
                    </a:p>
                    <a:p>
                      <a:r>
                        <a:rPr kumimoji="1" lang="ja-JP" altLang="en-US" sz="1050" b="0" dirty="0" smtClean="0">
                          <a:solidFill>
                            <a:schemeClr val="tx1"/>
                          </a:solidFill>
                          <a:latin typeface="ＭＳ Ｐ明朝" pitchFamily="18" charset="-128"/>
                          <a:ea typeface="ＭＳ Ｐ明朝" pitchFamily="18" charset="-128"/>
                        </a:rPr>
                        <a:t>②公務員である勤労者は、法律の定めるものに限り、団結権</a:t>
                      </a:r>
                      <a:r>
                        <a:rPr kumimoji="1" lang="en-US" altLang="ja-JP" sz="1050" b="0" dirty="0" smtClean="0">
                          <a:solidFill>
                            <a:schemeClr val="tx1"/>
                          </a:solidFill>
                          <a:latin typeface="ＭＳ Ｐ明朝" pitchFamily="18" charset="-128"/>
                          <a:ea typeface="ＭＳ Ｐ明朝" pitchFamily="18" charset="-128"/>
                        </a:rPr>
                        <a:t>m</a:t>
                      </a:r>
                      <a:r>
                        <a:rPr kumimoji="1" lang="ja-JP" altLang="en-US" sz="1050" b="0" dirty="0" smtClean="0">
                          <a:solidFill>
                            <a:schemeClr val="tx1"/>
                          </a:solidFill>
                          <a:latin typeface="ＭＳ Ｐ明朝" pitchFamily="18" charset="-128"/>
                          <a:ea typeface="ＭＳ Ｐ明朝" pitchFamily="18" charset="-128"/>
                        </a:rPr>
                        <a:t>団体交渉権および団体行動権を有する。</a:t>
                      </a:r>
                      <a:endParaRPr kumimoji="1" lang="en-US" altLang="ja-JP" sz="1050" b="0" dirty="0" smtClean="0">
                        <a:solidFill>
                          <a:schemeClr val="tx1"/>
                        </a:solidFill>
                        <a:latin typeface="ＭＳ Ｐ明朝" pitchFamily="18" charset="-128"/>
                        <a:ea typeface="ＭＳ Ｐ明朝" pitchFamily="18" charset="-128"/>
                      </a:endParaRPr>
                    </a:p>
                    <a:p>
                      <a:r>
                        <a:rPr kumimoji="1" lang="ja-JP" altLang="en-US" sz="1050" b="0" dirty="0" smtClean="0">
                          <a:solidFill>
                            <a:schemeClr val="tx1"/>
                          </a:solidFill>
                          <a:latin typeface="ＭＳ Ｐ明朝" pitchFamily="18" charset="-128"/>
                          <a:ea typeface="ＭＳ Ｐ明朝" pitchFamily="18" charset="-128"/>
                        </a:rPr>
                        <a:t>③法律の定める主要防衛産業体に従事する勤労者の団体行動権は、法律の定めるところにより、これを制限し、または認めないことができる。</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kumimoji="1" lang="ja-JP" altLang="en-US" sz="1050" b="0" dirty="0" smtClean="0">
                          <a:solidFill>
                            <a:schemeClr val="tx1"/>
                          </a:solidFill>
                          <a:latin typeface="ＭＳ Ｐ明朝" pitchFamily="18" charset="-128"/>
                          <a:ea typeface="ＭＳ Ｐ明朝" pitchFamily="18" charset="-128"/>
                        </a:rPr>
                        <a:t>スイス連邦憲法</a:t>
                      </a:r>
                      <a:endParaRPr kumimoji="1" lang="en-US" altLang="ja-JP" sz="1050" b="0" dirty="0" smtClean="0">
                        <a:solidFill>
                          <a:schemeClr val="tx1"/>
                        </a:solidFill>
                        <a:latin typeface="ＭＳ Ｐ明朝" pitchFamily="18" charset="-128"/>
                        <a:ea typeface="ＭＳ Ｐ明朝" pitchFamily="18" charset="-128"/>
                      </a:endParaRPr>
                    </a:p>
                    <a:p>
                      <a:r>
                        <a:rPr kumimoji="1" lang="en-US" altLang="ja-JP" sz="800" b="0" dirty="0" smtClean="0">
                          <a:solidFill>
                            <a:schemeClr val="tx1"/>
                          </a:solidFill>
                          <a:latin typeface="ＭＳ Ｐ明朝" pitchFamily="18" charset="-128"/>
                          <a:ea typeface="ＭＳ Ｐ明朝" pitchFamily="18" charset="-128"/>
                        </a:rPr>
                        <a:t>(1999.4.18</a:t>
                      </a:r>
                      <a:r>
                        <a:rPr kumimoji="1" lang="ja-JP" altLang="en-US" sz="800" b="0" dirty="0" smtClean="0">
                          <a:solidFill>
                            <a:schemeClr val="tx1"/>
                          </a:solidFill>
                          <a:latin typeface="ＭＳ Ｐ明朝" pitchFamily="18" charset="-128"/>
                          <a:ea typeface="ＭＳ Ｐ明朝" pitchFamily="18" charset="-128"/>
                        </a:rPr>
                        <a:t>）</a:t>
                      </a:r>
                      <a:endParaRPr kumimoji="1" lang="en-US" altLang="ja-JP" sz="800" b="0" dirty="0" smtClean="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b="0" dirty="0" smtClean="0">
                          <a:solidFill>
                            <a:schemeClr val="tx1"/>
                          </a:solidFill>
                          <a:latin typeface="ＭＳ Ｐ明朝" pitchFamily="18" charset="-128"/>
                          <a:ea typeface="ＭＳ Ｐ明朝" pitchFamily="18" charset="-128"/>
                        </a:rPr>
                        <a:t>第</a:t>
                      </a:r>
                      <a:r>
                        <a:rPr kumimoji="1" lang="en-US" altLang="ja-JP" sz="1050" b="0" dirty="0" smtClean="0">
                          <a:solidFill>
                            <a:schemeClr val="tx1"/>
                          </a:solidFill>
                          <a:latin typeface="ＭＳ Ｐ明朝" pitchFamily="18" charset="-128"/>
                          <a:ea typeface="ＭＳ Ｐ明朝" pitchFamily="18" charset="-128"/>
                        </a:rPr>
                        <a:t>28</a:t>
                      </a:r>
                      <a:r>
                        <a:rPr kumimoji="1" lang="ja-JP" altLang="en-US" sz="1050" b="0" dirty="0" smtClean="0">
                          <a:solidFill>
                            <a:schemeClr val="tx1"/>
                          </a:solidFill>
                          <a:latin typeface="ＭＳ Ｐ明朝" pitchFamily="18" charset="-128"/>
                          <a:ea typeface="ＭＳ Ｐ明朝" pitchFamily="18" charset="-128"/>
                        </a:rPr>
                        <a:t>条　団結の自由　①被用者、雇用者及びその団体は、自らの利益を擁護するため、提携し、連合体を組織し、及びその連合体に加入し、又は加入しない権利を有する。</a:t>
                      </a:r>
                      <a:endParaRPr kumimoji="1" lang="en-US" altLang="ja-JP" sz="1050" b="0" dirty="0" smtClean="0">
                        <a:solidFill>
                          <a:schemeClr val="tx1"/>
                        </a:solidFill>
                        <a:latin typeface="ＭＳ Ｐ明朝" pitchFamily="18" charset="-128"/>
                        <a:ea typeface="ＭＳ Ｐ明朝" pitchFamily="18" charset="-128"/>
                      </a:endParaRPr>
                    </a:p>
                    <a:p>
                      <a:r>
                        <a:rPr kumimoji="1" lang="ja-JP" altLang="en-US" sz="1050" b="0" dirty="0" smtClean="0">
                          <a:solidFill>
                            <a:schemeClr val="tx1"/>
                          </a:solidFill>
                          <a:latin typeface="ＭＳ Ｐ明朝" pitchFamily="18" charset="-128"/>
                          <a:ea typeface="ＭＳ Ｐ明朝" pitchFamily="18" charset="-128"/>
                        </a:rPr>
                        <a:t>②争議は、可能な限り交渉又は仲裁により解決しなければならない。</a:t>
                      </a:r>
                      <a:endParaRPr kumimoji="1" lang="en-US" altLang="ja-JP" sz="1050" b="0" dirty="0" smtClean="0">
                        <a:solidFill>
                          <a:schemeClr val="tx1"/>
                        </a:solidFill>
                        <a:latin typeface="ＭＳ Ｐ明朝" pitchFamily="18" charset="-128"/>
                        <a:ea typeface="ＭＳ Ｐ明朝" pitchFamily="18" charset="-128"/>
                      </a:endParaRPr>
                    </a:p>
                    <a:p>
                      <a:r>
                        <a:rPr kumimoji="1" lang="ja-JP" altLang="en-US" sz="1050" b="0" dirty="0" smtClean="0">
                          <a:solidFill>
                            <a:schemeClr val="tx1"/>
                          </a:solidFill>
                          <a:latin typeface="ＭＳ Ｐ明朝" pitchFamily="18" charset="-128"/>
                          <a:ea typeface="ＭＳ Ｐ明朝" pitchFamily="18" charset="-128"/>
                        </a:rPr>
                        <a:t>③ストライキ及びロックアウトは、労働関係に関するものであり、かつ、労働の平和を守る義務又は調停手続きをとる義務に反しない場合には、許される。</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kumimoji="1" lang="ja-JP" altLang="en-US" sz="1050" b="0" dirty="0" smtClean="0">
                          <a:solidFill>
                            <a:schemeClr val="tx1"/>
                          </a:solidFill>
                          <a:latin typeface="ＭＳ Ｐ明朝" pitchFamily="18" charset="-128"/>
                          <a:ea typeface="ＭＳ Ｐ明朝" pitchFamily="18" charset="-128"/>
                        </a:rPr>
                        <a:t>中華人民共和国憲法</a:t>
                      </a:r>
                      <a:endParaRPr kumimoji="1" lang="en-US" altLang="ja-JP" sz="1050" b="0" dirty="0" smtClean="0">
                        <a:solidFill>
                          <a:schemeClr val="tx1"/>
                        </a:solidFill>
                        <a:latin typeface="ＭＳ Ｐ明朝" pitchFamily="18" charset="-128"/>
                        <a:ea typeface="ＭＳ Ｐ明朝" pitchFamily="18" charset="-128"/>
                      </a:endParaRPr>
                    </a:p>
                    <a:p>
                      <a:r>
                        <a:rPr kumimoji="1" lang="ja-JP" altLang="en-US" sz="800" b="0" dirty="0" smtClean="0">
                          <a:solidFill>
                            <a:schemeClr val="tx1"/>
                          </a:solidFill>
                          <a:latin typeface="ＭＳ Ｐ明朝" pitchFamily="18" charset="-128"/>
                          <a:ea typeface="ＭＳ Ｐ明朝" pitchFamily="18" charset="-128"/>
                        </a:rPr>
                        <a:t>（</a:t>
                      </a:r>
                      <a:r>
                        <a:rPr kumimoji="1" lang="en-US" altLang="ja-JP" sz="800" b="0" dirty="0" smtClean="0">
                          <a:solidFill>
                            <a:schemeClr val="tx1"/>
                          </a:solidFill>
                          <a:latin typeface="ＭＳ Ｐ明朝" pitchFamily="18" charset="-128"/>
                          <a:ea typeface="ＭＳ Ｐ明朝" pitchFamily="18" charset="-128"/>
                        </a:rPr>
                        <a:t>2004.3.24</a:t>
                      </a:r>
                      <a:r>
                        <a:rPr kumimoji="1" lang="ja-JP" altLang="en-US" sz="800" b="0" dirty="0" smtClean="0">
                          <a:solidFill>
                            <a:schemeClr val="tx1"/>
                          </a:solidFill>
                          <a:latin typeface="ＭＳ Ｐ明朝" pitchFamily="18" charset="-128"/>
                          <a:ea typeface="ＭＳ Ｐ明朝" pitchFamily="18" charset="-128"/>
                        </a:rPr>
                        <a:t>第</a:t>
                      </a:r>
                      <a:r>
                        <a:rPr kumimoji="1" lang="en-US" altLang="ja-JP" sz="800" b="0" dirty="0" smtClean="0">
                          <a:solidFill>
                            <a:schemeClr val="tx1"/>
                          </a:solidFill>
                          <a:latin typeface="ＭＳ Ｐ明朝" pitchFamily="18" charset="-128"/>
                          <a:ea typeface="ＭＳ Ｐ明朝" pitchFamily="18" charset="-128"/>
                        </a:rPr>
                        <a:t>10</a:t>
                      </a:r>
                      <a:r>
                        <a:rPr kumimoji="1" lang="ja-JP" altLang="en-US" sz="800" b="0" dirty="0" smtClean="0">
                          <a:solidFill>
                            <a:schemeClr val="tx1"/>
                          </a:solidFill>
                          <a:latin typeface="ＭＳ Ｐ明朝" pitchFamily="18" charset="-128"/>
                          <a:ea typeface="ＭＳ Ｐ明朝" pitchFamily="18" charset="-128"/>
                        </a:rPr>
                        <a:t>期全国人民代表大会第</a:t>
                      </a:r>
                      <a:r>
                        <a:rPr kumimoji="1" lang="en-US" altLang="ja-JP" sz="800" b="0" dirty="0" smtClean="0">
                          <a:solidFill>
                            <a:schemeClr val="tx1"/>
                          </a:solidFill>
                          <a:latin typeface="ＭＳ Ｐ明朝" pitchFamily="18" charset="-128"/>
                          <a:ea typeface="ＭＳ Ｐ明朝" pitchFamily="18" charset="-128"/>
                        </a:rPr>
                        <a:t>2</a:t>
                      </a:r>
                      <a:r>
                        <a:rPr kumimoji="1" lang="ja-JP" altLang="en-US" sz="800" b="0" dirty="0" smtClean="0">
                          <a:solidFill>
                            <a:schemeClr val="tx1"/>
                          </a:solidFill>
                          <a:latin typeface="ＭＳ Ｐ明朝" pitchFamily="18" charset="-128"/>
                          <a:ea typeface="ＭＳ Ｐ明朝" pitchFamily="18" charset="-128"/>
                        </a:rPr>
                        <a:t>回会議</a:t>
                      </a:r>
                      <a:r>
                        <a:rPr kumimoji="1" lang="en-US" altLang="ja-JP" sz="800" b="0" dirty="0" smtClean="0">
                          <a:solidFill>
                            <a:schemeClr val="tx1"/>
                          </a:solidFill>
                          <a:latin typeface="ＭＳ Ｐ明朝" pitchFamily="18" charset="-128"/>
                          <a:ea typeface="ＭＳ Ｐ明朝" pitchFamily="18" charset="-128"/>
                        </a:rPr>
                        <a:t>)</a:t>
                      </a:r>
                      <a:endParaRPr kumimoji="1" lang="ja-JP" altLang="en-US" sz="80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b="0" dirty="0" smtClean="0">
                          <a:solidFill>
                            <a:schemeClr val="tx1"/>
                          </a:solidFill>
                          <a:latin typeface="ＭＳ Ｐ明朝" pitchFamily="18" charset="-128"/>
                          <a:ea typeface="ＭＳ Ｐ明朝" pitchFamily="18" charset="-128"/>
                        </a:rPr>
                        <a:t>第</a:t>
                      </a:r>
                      <a:r>
                        <a:rPr kumimoji="1" lang="en-US" altLang="ja-JP" sz="1050" b="0" dirty="0" smtClean="0">
                          <a:solidFill>
                            <a:schemeClr val="tx1"/>
                          </a:solidFill>
                          <a:latin typeface="ＭＳ Ｐ明朝" pitchFamily="18" charset="-128"/>
                          <a:ea typeface="ＭＳ Ｐ明朝" pitchFamily="18" charset="-128"/>
                        </a:rPr>
                        <a:t>42</a:t>
                      </a:r>
                      <a:r>
                        <a:rPr kumimoji="1" lang="ja-JP" altLang="en-US" sz="1050" b="0" dirty="0" smtClean="0">
                          <a:solidFill>
                            <a:schemeClr val="tx1"/>
                          </a:solidFill>
                          <a:latin typeface="ＭＳ Ｐ明朝" pitchFamily="18" charset="-128"/>
                          <a:ea typeface="ＭＳ Ｐ明朝" pitchFamily="18" charset="-128"/>
                        </a:rPr>
                        <a:t>条</a:t>
                      </a:r>
                      <a:r>
                        <a:rPr kumimoji="1" lang="en-US" altLang="ja-JP" sz="1050" b="0" dirty="0" smtClean="0">
                          <a:solidFill>
                            <a:schemeClr val="tx1"/>
                          </a:solidFill>
                          <a:latin typeface="ＭＳ Ｐ明朝" pitchFamily="18" charset="-128"/>
                          <a:ea typeface="ＭＳ Ｐ明朝" pitchFamily="18" charset="-128"/>
                        </a:rPr>
                        <a:t>〔</a:t>
                      </a:r>
                      <a:r>
                        <a:rPr kumimoji="1" lang="ja-JP" altLang="en-US" sz="1050" b="0" dirty="0" smtClean="0">
                          <a:solidFill>
                            <a:schemeClr val="tx1"/>
                          </a:solidFill>
                          <a:latin typeface="ＭＳ Ｐ明朝" pitchFamily="18" charset="-128"/>
                          <a:ea typeface="ＭＳ Ｐ明朝" pitchFamily="18" charset="-128"/>
                        </a:rPr>
                        <a:t>労働の権利及び義務</a:t>
                      </a:r>
                      <a:r>
                        <a:rPr kumimoji="1" lang="en-US" altLang="ja-JP" sz="1050" b="0" dirty="0" smtClean="0">
                          <a:solidFill>
                            <a:schemeClr val="tx1"/>
                          </a:solidFill>
                          <a:latin typeface="ＭＳ Ｐ明朝" pitchFamily="18" charset="-128"/>
                          <a:ea typeface="ＭＳ Ｐ明朝" pitchFamily="18" charset="-128"/>
                        </a:rPr>
                        <a:t>〕</a:t>
                      </a:r>
                      <a:r>
                        <a:rPr kumimoji="1" lang="ja-JP" altLang="en-US" sz="1050" b="0" dirty="0" smtClean="0">
                          <a:solidFill>
                            <a:schemeClr val="tx1"/>
                          </a:solidFill>
                          <a:latin typeface="ＭＳ Ｐ明朝" pitchFamily="18" charset="-128"/>
                          <a:ea typeface="ＭＳ Ｐ明朝" pitchFamily="18" charset="-128"/>
                        </a:rPr>
                        <a:t>①中華人民共和国市民は、労働の権利及び義務を有する。</a:t>
                      </a:r>
                      <a:endParaRPr kumimoji="1" lang="en-US" altLang="ja-JP" sz="1050" b="0" dirty="0" smtClean="0">
                        <a:solidFill>
                          <a:schemeClr val="tx1"/>
                        </a:solidFill>
                        <a:latin typeface="ＭＳ Ｐ明朝" pitchFamily="18" charset="-128"/>
                        <a:ea typeface="ＭＳ Ｐ明朝" pitchFamily="18" charset="-128"/>
                      </a:endParaRPr>
                    </a:p>
                    <a:p>
                      <a:r>
                        <a:rPr kumimoji="1" lang="ja-JP" altLang="en-US" sz="1050" b="0" dirty="0" smtClean="0">
                          <a:solidFill>
                            <a:schemeClr val="tx1"/>
                          </a:solidFill>
                          <a:latin typeface="ＭＳ Ｐ明朝" pitchFamily="18" charset="-128"/>
                          <a:ea typeface="ＭＳ Ｐ明朝" pitchFamily="18" charset="-128"/>
                        </a:rPr>
                        <a:t>②国家は、各種の手段を通して、労働就業条件を創造し、労働者保護を強め、労働条件を改善し、かつ、生産を発展させるという基礎において、労働報酬及び福利待遇を向上させる。</a:t>
                      </a:r>
                      <a:endParaRPr kumimoji="1" lang="en-US" altLang="ja-JP" sz="1050" b="0" dirty="0" smtClean="0">
                        <a:solidFill>
                          <a:schemeClr val="tx1"/>
                        </a:solidFill>
                        <a:latin typeface="ＭＳ Ｐ明朝" pitchFamily="18" charset="-128"/>
                        <a:ea typeface="ＭＳ Ｐ明朝" pitchFamily="18" charset="-128"/>
                      </a:endParaRPr>
                    </a:p>
                    <a:p>
                      <a:r>
                        <a:rPr kumimoji="1" lang="ja-JP" altLang="en-US" sz="1050" b="0" dirty="0" smtClean="0">
                          <a:solidFill>
                            <a:schemeClr val="tx1"/>
                          </a:solidFill>
                          <a:latin typeface="ＭＳ Ｐ明朝" pitchFamily="18" charset="-128"/>
                          <a:ea typeface="ＭＳ Ｐ明朝" pitchFamily="18" charset="-128"/>
                        </a:rPr>
                        <a:t>③労働は、労働能力を有する一切の市民の光栄ある職責である。国有企業及び都市。農村集団経済組織の労働者は、すべて国家の主人公の態度を以て、自己の労働に対さなければならない。国家は、社会主義的労働競争を提唱し、模範勤労労働に従事することを提唱する。</a:t>
                      </a:r>
                      <a:endParaRPr kumimoji="1" lang="en-US" altLang="ja-JP" sz="1050" b="0" dirty="0" smtClean="0">
                        <a:solidFill>
                          <a:schemeClr val="tx1"/>
                        </a:solidFill>
                        <a:latin typeface="ＭＳ Ｐ明朝" pitchFamily="18" charset="-128"/>
                        <a:ea typeface="ＭＳ Ｐ明朝" pitchFamily="18" charset="-128"/>
                      </a:endParaRPr>
                    </a:p>
                    <a:p>
                      <a:r>
                        <a:rPr kumimoji="1" lang="ja-JP" altLang="en-US" sz="1050" b="0" dirty="0" smtClean="0">
                          <a:solidFill>
                            <a:schemeClr val="tx1"/>
                          </a:solidFill>
                          <a:latin typeface="ＭＳ Ｐ明朝" pitchFamily="18" charset="-128"/>
                          <a:ea typeface="ＭＳ Ｐ明朝" pitchFamily="18" charset="-128"/>
                        </a:rPr>
                        <a:t>④国家は就業前の市民に対して必要な労働就業訓練を行う。</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正方形/長方形 3"/>
          <p:cNvSpPr/>
          <p:nvPr/>
        </p:nvSpPr>
        <p:spPr>
          <a:xfrm>
            <a:off x="2780928" y="107504"/>
            <a:ext cx="3384376" cy="288032"/>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bg1"/>
                </a:solidFill>
                <a:latin typeface="ＭＳ Ｐ明朝" pitchFamily="18" charset="-128"/>
                <a:ea typeface="ＭＳ Ｐ明朝" pitchFamily="18" charset="-128"/>
              </a:rPr>
              <a:t>新版「世界の憲法集」（高橋和之編、岩波書店</a:t>
            </a:r>
            <a:r>
              <a:rPr kumimoji="1" lang="en-US" altLang="ja-JP" sz="1050" dirty="0" smtClean="0">
                <a:solidFill>
                  <a:schemeClr val="bg1"/>
                </a:solidFill>
                <a:latin typeface="ＭＳ Ｐ明朝" pitchFamily="18" charset="-128"/>
                <a:ea typeface="ＭＳ Ｐ明朝" pitchFamily="18" charset="-128"/>
              </a:rPr>
              <a:t>2007</a:t>
            </a:r>
            <a:r>
              <a:rPr kumimoji="1" lang="ja-JP" altLang="en-US" sz="1050" dirty="0" smtClean="0">
                <a:solidFill>
                  <a:schemeClr val="bg1"/>
                </a:solidFill>
                <a:latin typeface="ＭＳ Ｐ明朝" pitchFamily="18" charset="-128"/>
                <a:ea typeface="ＭＳ Ｐ明朝" pitchFamily="18" charset="-128"/>
              </a:rPr>
              <a:t>年</a:t>
            </a:r>
            <a:r>
              <a:rPr kumimoji="1" lang="en-US" altLang="ja-JP" sz="1050" dirty="0" smtClean="0">
                <a:solidFill>
                  <a:schemeClr val="bg1"/>
                </a:solidFill>
                <a:latin typeface="ＭＳ Ｐ明朝" pitchFamily="18" charset="-128"/>
                <a:ea typeface="ＭＳ Ｐ明朝" pitchFamily="18" charset="-128"/>
              </a:rPr>
              <a:t>)</a:t>
            </a:r>
            <a:endParaRPr kumimoji="1" lang="ja-JP" altLang="en-US" sz="1050" dirty="0">
              <a:solidFill>
                <a:schemeClr val="bg1"/>
              </a:solidFill>
              <a:latin typeface="ＭＳ Ｐ明朝" pitchFamily="18" charset="-128"/>
              <a:ea typeface="ＭＳ Ｐ明朝" pitchFamily="18" charset="-128"/>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roducingPowerPoint2007">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53000"/>
                <a:satMod val="200000"/>
              </a:schemeClr>
              <a:schemeClr val="phClr">
                <a:tint val="78000"/>
                <a:satMod val="230000"/>
              </a:schemeClr>
            </a:duotone>
          </a:blip>
          <a:tile tx="0" ty="0" sx="90000" sy="9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IntroducingPowerPoint2007</Template>
  <TotalTime>0</TotalTime>
  <Words>822</Words>
  <Application>Microsoft Office PowerPoint</Application>
  <PresentationFormat>画面に合わせる (4:3)</PresentationFormat>
  <Paragraphs>53</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IntroducingPowerPoint2007</vt:lpstr>
      <vt:lpstr>Common Sense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2010-12-07T04:38:24Z</dcterms:created>
  <dcterms:modified xsi:type="dcterms:W3CDTF">2012-07-14T23:08:14Z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1041</vt:i4>
  </property>
  <property fmtid="{D5CDD505-2E9C-101B-9397-08002B2CF9AE}" pid="3" name="_Version">
    <vt:lpwstr>12.0.4518</vt:lpwstr>
  </property>
</Properties>
</file>