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144000" type="screen4x3"/>
  <p:notesSz cx="6858000" cy="9945688"/>
  <p:defaultTextStyle>
    <a:lvl1pPr marL="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umimoji="1" lang="ja-JP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  <a:srgbClr val="CCFFFF"/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7" autoAdjust="0"/>
  </p:normalViewPr>
  <p:slideViewPr>
    <p:cSldViewPr>
      <p:cViewPr>
        <p:scale>
          <a:sx n="100" d="100"/>
          <a:sy n="100" d="100"/>
        </p:scale>
        <p:origin x="-1014" y="210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kumimoji="1" lang="ja-JP" sz="1200"/>
            </a:lvl1pPr>
            <a:extLst/>
          </a:lstStyle>
          <a:p>
            <a:endParaRPr kumimoji="1" 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kumimoji="1" lang="ja-JP" sz="12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kumimoji="1" lang="ja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kumimoji="1" lang="ja-JP" sz="1200"/>
            </a:lvl1pPr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kumimoji="1" lang="ja-JP" sz="1200"/>
            </a:lvl1pPr>
            <a:extLst/>
          </a:lstStyle>
          <a:p>
            <a:fld id="{87D77045-401A-4D5E-BFE3-54C21A8A6634}" type="slidenum">
              <a:rPr/>
              <a:pPr/>
              <a:t>&lt;#&gt;</a:t>
            </a:fld>
            <a:endParaRPr kumimoji="1" 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30413" y="746125"/>
            <a:ext cx="2797175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kumimoji="1" lang="ja-JP" smtClean="0"/>
              <a:pPr/>
              <a:t>1</a:t>
            </a:fld>
            <a:endParaRPr kumimoji="1" 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2146446" y="2324843"/>
            <a:ext cx="5486400" cy="8915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3616398" y="1422400"/>
            <a:ext cx="3257550" cy="772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17968" y="-18901"/>
            <a:ext cx="4171950" cy="873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4457700" y="5689600"/>
            <a:ext cx="120015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4457700" y="2336800"/>
            <a:ext cx="2400300" cy="3352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400050" y="5689600"/>
            <a:ext cx="4000500" cy="3454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275118" y="3251200"/>
            <a:ext cx="4229100" cy="2438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857750" y="8555569"/>
            <a:ext cx="1600200" cy="486833"/>
          </a:xfrm>
        </p:spPr>
        <p:txBody>
          <a:bodyPr/>
          <a:lstStyle>
            <a:extLst/>
          </a:lstStyle>
          <a:p>
            <a:fld id="{743653DA-8BF4-4869-96FE-9BCF43372D4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85800" y="8555569"/>
            <a:ext cx="4171950" cy="486833"/>
          </a:xfrm>
        </p:spPr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457950" y="8555569"/>
            <a:ext cx="342900" cy="486833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32" name="Rectangle 31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39" name="Rectangle 38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0" name="Rectangle 39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1" name="Rectangle 40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2" name="Rectangle 41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5" name="Rectangle 44"/>
          <p:cNvSpPr/>
          <p:nvPr/>
        </p:nvSpPr>
        <p:spPr>
          <a:xfrm>
            <a:off x="272370" y="536354"/>
            <a:ext cx="6377940" cy="1181687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0050" y="619339"/>
            <a:ext cx="6115050" cy="1032256"/>
          </a:xfrm>
        </p:spPr>
        <p:txBody>
          <a:bodyPr/>
          <a:lstStyle>
            <a:lvl1pPr marR="9144" algn="r" eaLnBrk="1" latinLnBrk="0" hangingPunct="1">
              <a:defRPr kumimoji="1" lang="ja-JP" sz="380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628786" y="1828800"/>
            <a:ext cx="2886314" cy="6096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278654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59" name="Rectangle 58"/>
          <p:cNvSpPr/>
          <p:nvPr/>
        </p:nvSpPr>
        <p:spPr>
          <a:xfrm flipH="1">
            <a:off x="308332" y="907303"/>
            <a:ext cx="20574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0" name="Rectangle 59"/>
          <p:cNvSpPr/>
          <p:nvPr/>
        </p:nvSpPr>
        <p:spPr>
          <a:xfrm flipH="1">
            <a:off x="336338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1" name="Rectangle 60"/>
          <p:cNvSpPr/>
          <p:nvPr/>
        </p:nvSpPr>
        <p:spPr>
          <a:xfrm flipH="1">
            <a:off x="357527" y="907303"/>
            <a:ext cx="6858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2" name="Rectangle 61"/>
          <p:cNvSpPr/>
          <p:nvPr/>
        </p:nvSpPr>
        <p:spPr>
          <a:xfrm>
            <a:off x="375359" y="907303"/>
            <a:ext cx="27432" cy="48768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56" name="Rectangle 55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5" name="Rectangle 64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6" name="Rectangle 65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67" name="Rectangle 66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70402"/>
            <a:ext cx="5829300" cy="263207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1" lang="ja-JP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7112000"/>
            <a:ext cx="5829300" cy="1403349"/>
          </a:xfrm>
        </p:spPr>
        <p:txBody>
          <a:bodyPr anchor="t"/>
          <a:lstStyle>
            <a:lvl1pPr marL="374904" eaLnBrk="1" latinLnBrk="0" hangingPunct="1">
              <a:buNone/>
              <a:defRPr kumimoji="1" lang="ja-JP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8555569"/>
            <a:ext cx="4171950" cy="486833"/>
          </a:xfrm>
        </p:spPr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9400"/>
            <a:ext cx="6172200" cy="17272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258" y="2133602"/>
            <a:ext cx="3028950" cy="6034617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1" lang="ja-JP" sz="2000"/>
            </a:lvl1pPr>
            <a:lvl2pPr eaLnBrk="1" latinLnBrk="0" hangingPunct="1">
              <a:defRPr kumimoji="1" lang="ja-JP" sz="2400"/>
            </a:lvl2pPr>
            <a:lvl3pPr eaLnBrk="1" latinLnBrk="0" hangingPunct="1">
              <a:defRPr kumimoji="1" lang="ja-JP" sz="2000"/>
            </a:lvl3pPr>
            <a:lvl4pPr eaLnBrk="1" latinLnBrk="0" hangingPunct="1">
              <a:defRPr kumimoji="1" lang="ja-JP" sz="1800"/>
            </a:lvl4pPr>
            <a:lvl5pPr eaLnBrk="1" latinLnBrk="0" hangingPunct="1">
              <a:defRPr kumimoji="1" lang="ja-JP"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1508" y="2133602"/>
            <a:ext cx="3028950" cy="6034617"/>
          </a:xfrm>
        </p:spPr>
        <p:txBody>
          <a:bodyPr/>
          <a:lstStyle>
            <a:lvl1pPr eaLnBrk="1" latinLnBrk="0" hangingPunct="1">
              <a:defRPr kumimoji="1" lang="ja-JP" sz="2800"/>
            </a:lvl1pPr>
            <a:lvl2pPr eaLnBrk="1" latinLnBrk="0" hangingPunct="1">
              <a:defRPr kumimoji="1" lang="ja-JP" sz="2400"/>
            </a:lvl2pPr>
            <a:lvl3pPr eaLnBrk="1" latinLnBrk="0" hangingPunct="1">
              <a:defRPr kumimoji="1" lang="ja-JP" sz="2000"/>
            </a:lvl3pPr>
            <a:lvl4pPr eaLnBrk="1" latinLnBrk="0" hangingPunct="1">
              <a:defRPr kumimoji="1" lang="ja-JP" sz="1800"/>
            </a:lvl4pPr>
            <a:lvl5pPr eaLnBrk="1" latinLnBrk="0" hangingPunct="1">
              <a:defRPr kumimoji="1" lang="ja-JP"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06396" y="5156661"/>
            <a:ext cx="6045200" cy="12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36354"/>
            <a:ext cx="6515100" cy="1181687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18" y="682752"/>
            <a:ext cx="5829300" cy="1219200"/>
          </a:xfrm>
        </p:spPr>
        <p:txBody>
          <a:bodyPr anchor="t"/>
          <a:lstStyle>
            <a:lvl1pPr eaLnBrk="1" latinLnBrk="0" hangingPunct="1">
              <a:defRPr kumimoji="1" lang="ja-JP" sz="400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413000"/>
            <a:ext cx="3030141" cy="853016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1" lang="ja-JP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1" lang="ja-JP" sz="2000" b="1"/>
            </a:lvl2pPr>
            <a:lvl3pPr eaLnBrk="1" latinLnBrk="0" hangingPunct="1">
              <a:buNone/>
              <a:defRPr kumimoji="1" lang="ja-JP" sz="1800" b="1"/>
            </a:lvl3pPr>
            <a:lvl4pPr eaLnBrk="1" latinLnBrk="0" hangingPunct="1">
              <a:buNone/>
              <a:defRPr kumimoji="1" lang="ja-JP" sz="1600" b="1"/>
            </a:lvl4pPr>
            <a:lvl5pPr eaLnBrk="1" latinLnBrk="0" hangingPunct="1">
              <a:buNone/>
              <a:defRPr kumimoji="1" lang="ja-JP" sz="1600" b="1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83770" y="2413000"/>
            <a:ext cx="3031331" cy="853016"/>
          </a:xfrm>
        </p:spPr>
        <p:txBody>
          <a:bodyPr anchor="ctr"/>
          <a:lstStyle>
            <a:lvl1pPr marL="73152" indent="0" eaLnBrk="1" latinLnBrk="0" hangingPunct="1">
              <a:buNone/>
              <a:defRPr kumimoji="1" lang="ja-JP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1" lang="ja-JP" sz="2000" b="1"/>
            </a:lvl2pPr>
            <a:lvl3pPr eaLnBrk="1" latinLnBrk="0" hangingPunct="1">
              <a:buNone/>
              <a:defRPr kumimoji="1" lang="ja-JP" sz="1800" b="1"/>
            </a:lvl3pPr>
            <a:lvl4pPr eaLnBrk="1" latinLnBrk="0" hangingPunct="1">
              <a:buNone/>
              <a:defRPr kumimoji="1" lang="ja-JP" sz="1600" b="1"/>
            </a:lvl4pPr>
            <a:lvl5pPr eaLnBrk="1" latinLnBrk="0" hangingPunct="1">
              <a:buNone/>
              <a:defRPr kumimoji="1" lang="ja-JP" sz="1600" b="1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42901" y="3278716"/>
            <a:ext cx="3030141" cy="5279136"/>
          </a:xfrm>
        </p:spPr>
        <p:txBody>
          <a:bodyPr/>
          <a:lstStyle>
            <a:lvl1pPr eaLnBrk="1" latinLnBrk="0" hangingPunct="1">
              <a:defRPr kumimoji="1" lang="ja-JP" sz="2400"/>
            </a:lvl1pPr>
            <a:lvl2pPr eaLnBrk="1" latinLnBrk="0" hangingPunct="1">
              <a:defRPr kumimoji="1" lang="ja-JP" sz="2000"/>
            </a:lvl2pPr>
            <a:lvl3pPr eaLnBrk="1" latinLnBrk="0" hangingPunct="1">
              <a:defRPr kumimoji="1" lang="ja-JP" sz="1800"/>
            </a:lvl3pPr>
            <a:lvl4pPr eaLnBrk="1" latinLnBrk="0" hangingPunct="1">
              <a:defRPr kumimoji="1" lang="ja-JP" sz="1600"/>
            </a:lvl4pPr>
            <a:lvl5pPr eaLnBrk="1" latinLnBrk="0" hangingPunct="1">
              <a:defRPr kumimoji="1" lang="ja-JP"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278716"/>
            <a:ext cx="3031331" cy="5279136"/>
          </a:xfrm>
        </p:spPr>
        <p:txBody>
          <a:bodyPr/>
          <a:lstStyle>
            <a:lvl1pPr eaLnBrk="1" latinLnBrk="0" hangingPunct="1">
              <a:defRPr kumimoji="1" lang="ja-JP" sz="2400"/>
            </a:lvl1pPr>
            <a:lvl2pPr eaLnBrk="1" latinLnBrk="0" hangingPunct="1">
              <a:defRPr kumimoji="1" lang="ja-JP" sz="2000"/>
            </a:lvl2pPr>
            <a:lvl3pPr eaLnBrk="1" latinLnBrk="0" hangingPunct="1">
              <a:defRPr kumimoji="1" lang="ja-JP" sz="1800"/>
            </a:lvl3pPr>
            <a:lvl4pPr eaLnBrk="1" latinLnBrk="0" hangingPunct="1">
              <a:defRPr kumimoji="1" lang="ja-JP" sz="1600"/>
            </a:lvl4pPr>
            <a:lvl5pPr eaLnBrk="1" latinLnBrk="0" hangingPunct="1">
              <a:defRPr kumimoji="1" lang="ja-JP"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  <p:sp>
        <p:nvSpPr>
          <p:cNvPr id="16" name="Rectangle 15"/>
          <p:cNvSpPr/>
          <p:nvPr/>
        </p:nvSpPr>
        <p:spPr>
          <a:xfrm>
            <a:off x="65843" y="907303"/>
            <a:ext cx="34290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7" name="Rectangle 16"/>
          <p:cNvSpPr/>
          <p:nvPr/>
        </p:nvSpPr>
        <p:spPr>
          <a:xfrm>
            <a:off x="35479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8" name="Rectangle 17"/>
          <p:cNvSpPr/>
          <p:nvPr/>
        </p:nvSpPr>
        <p:spPr>
          <a:xfrm>
            <a:off x="21189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9" name="Rectangle 18"/>
          <p:cNvSpPr/>
          <p:nvPr/>
        </p:nvSpPr>
        <p:spPr>
          <a:xfrm>
            <a:off x="0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0" name="Rectangle 19"/>
          <p:cNvSpPr/>
          <p:nvPr/>
        </p:nvSpPr>
        <p:spPr>
          <a:xfrm flipH="1">
            <a:off x="112328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1" name="Rectangle 20"/>
          <p:cNvSpPr/>
          <p:nvPr/>
        </p:nvSpPr>
        <p:spPr>
          <a:xfrm flipH="1">
            <a:off x="142006" y="907303"/>
            <a:ext cx="20574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2" name="Rectangle 21"/>
          <p:cNvSpPr/>
          <p:nvPr/>
        </p:nvSpPr>
        <p:spPr>
          <a:xfrm flipH="1">
            <a:off x="170012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9" name="Rectangle 28"/>
          <p:cNvSpPr/>
          <p:nvPr/>
        </p:nvSpPr>
        <p:spPr>
          <a:xfrm flipH="1">
            <a:off x="191201" y="907303"/>
            <a:ext cx="6858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30" name="Rectangle 29"/>
          <p:cNvSpPr/>
          <p:nvPr/>
        </p:nvSpPr>
        <p:spPr>
          <a:xfrm>
            <a:off x="209033" y="907303"/>
            <a:ext cx="27432" cy="48768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</p:spPr>
        <p:txBody>
          <a:bodyPr/>
          <a:lstStyle>
            <a:lvl1pPr eaLnBrk="1" latinLnBrk="0" hangingPunct="1">
              <a:defRPr kumimoji="1" lang="ja-JP" sz="4000" cap="none" baseline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と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64067"/>
            <a:ext cx="6172200" cy="1549400"/>
          </a:xfrm>
        </p:spPr>
        <p:txBody>
          <a:bodyPr anchor="ctr"/>
          <a:lstStyle>
            <a:lvl1pPr algn="l" eaLnBrk="1" latinLnBrk="0" hangingPunct="1">
              <a:buNone/>
              <a:defRPr kumimoji="1" lang="ja-JP" sz="3600" b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913467"/>
            <a:ext cx="1885950" cy="6096000"/>
          </a:xfrm>
        </p:spPr>
        <p:txBody>
          <a:bodyPr/>
          <a:lstStyle>
            <a:lvl1pPr marL="54864" indent="0" eaLnBrk="1" latinLnBrk="0" hangingPunct="1">
              <a:buNone/>
              <a:defRPr kumimoji="1" lang="ja-JP" sz="1800"/>
            </a:lvl1pPr>
            <a:lvl2pPr eaLnBrk="1" latinLnBrk="0" hangingPunct="1">
              <a:buNone/>
              <a:defRPr kumimoji="1" lang="ja-JP" sz="1200"/>
            </a:lvl2pPr>
            <a:lvl3pPr eaLnBrk="1" latinLnBrk="0" hangingPunct="1">
              <a:buNone/>
              <a:defRPr kumimoji="1" lang="ja-JP" sz="1000"/>
            </a:lvl3pPr>
            <a:lvl4pPr eaLnBrk="1" latinLnBrk="0" hangingPunct="1">
              <a:buNone/>
              <a:defRPr kumimoji="1" lang="ja-JP" sz="900"/>
            </a:lvl4pPr>
            <a:lvl5pPr eaLnBrk="1" latinLnBrk="0" hangingPunct="1">
              <a:buNone/>
              <a:defRPr kumimoji="1" lang="ja-JP" sz="9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0" y="1913467"/>
            <a:ext cx="4114800" cy="6096000"/>
          </a:xfrm>
        </p:spPr>
        <p:txBody>
          <a:bodyPr/>
          <a:lstStyle>
            <a:lvl1pPr eaLnBrk="1" latinLnBrk="0" hangingPunct="1">
              <a:defRPr kumimoji="1" lang="ja-JP" sz="3200"/>
            </a:lvl1pPr>
            <a:lvl2pPr eaLnBrk="1" latinLnBrk="0" hangingPunct="1">
              <a:defRPr kumimoji="1" lang="ja-JP" sz="2800"/>
            </a:lvl2pPr>
            <a:lvl3pPr eaLnBrk="1" latinLnBrk="0" hangingPunct="1">
              <a:defRPr kumimoji="1" lang="ja-JP" sz="2400"/>
            </a:lvl3pPr>
            <a:lvl4pPr eaLnBrk="1" latinLnBrk="0" hangingPunct="1">
              <a:defRPr kumimoji="1" lang="ja-JP" sz="2000"/>
            </a:lvl4pPr>
            <a:lvl5pPr eaLnBrk="1" latinLnBrk="0" hangingPunct="1">
              <a:defRPr kumimoji="1" lang="ja-JP"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6024" y="2"/>
            <a:ext cx="6583680" cy="25040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2397" y="2513371"/>
            <a:ext cx="658696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6347215" y="1663070"/>
            <a:ext cx="177017" cy="96350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5143500" cy="1219200"/>
          </a:xfrm>
        </p:spPr>
        <p:txBody>
          <a:bodyPr anchor="b"/>
          <a:lstStyle>
            <a:lvl1pPr algn="l" eaLnBrk="1" latinLnBrk="0" hangingPunct="1">
              <a:buNone/>
              <a:defRPr kumimoji="1" lang="ja-JP" sz="2100" b="0"/>
            </a:lvl1pPr>
            <a:extLst/>
          </a:lstStyle>
          <a:p>
            <a:pPr eaLnBrk="1" latinLnBrk="0" hangingPunct="1"/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5034" y="2540000"/>
            <a:ext cx="6583680" cy="6613525"/>
          </a:xfrm>
        </p:spPr>
        <p:txBody>
          <a:bodyPr/>
          <a:lstStyle>
            <a:lvl1pPr eaLnBrk="1" latinLnBrk="0" hangingPunct="1">
              <a:buNone/>
              <a:defRPr kumimoji="1" lang="ja-JP" sz="3200"/>
            </a:lvl1pPr>
            <a:extLst/>
          </a:lstStyle>
          <a:p>
            <a:r>
              <a:rPr kumimoji="1" lang="ja-JP" altLang="en-US" smtClean="0"/>
              <a:t>アイコンをクリックして図を追加</a:t>
            </a:r>
            <a:endParaRPr kumimoji="1" lang="ja-JP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533525"/>
            <a:ext cx="5143500" cy="9144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1" lang="ja-JP" sz="1400">
                <a:solidFill>
                  <a:srgbClr val="FFFFFF"/>
                </a:solidFill>
              </a:defRPr>
            </a:lvl1pPr>
            <a:lvl2pPr eaLnBrk="1" latinLnBrk="0" hangingPunct="1">
              <a:defRPr kumimoji="1" lang="ja-JP" sz="1200"/>
            </a:lvl2pPr>
            <a:lvl3pPr eaLnBrk="1" latinLnBrk="0" hangingPunct="1">
              <a:defRPr kumimoji="1" lang="ja-JP" sz="1000"/>
            </a:lvl3pPr>
            <a:lvl4pPr eaLnBrk="1" latinLnBrk="0" hangingPunct="1">
              <a:defRPr kumimoji="1" lang="ja-JP" sz="900"/>
            </a:lvl4pPr>
            <a:lvl5pPr eaLnBrk="1" latinLnBrk="0" hangingPunct="1">
              <a:defRPr kumimoji="1" lang="ja-JP" sz="9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6461515" y="1866270"/>
            <a:ext cx="177017" cy="96350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6201345" y="2003821"/>
            <a:ext cx="177017" cy="96350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/>
              <a:pPr/>
              <a:t>2006/6/30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&lt;#&gt;</a:t>
            </a:fld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"/>
            <a:ext cx="274320" cy="913927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Rectangle 7"/>
          <p:cNvSpPr/>
          <p:nvPr/>
        </p:nvSpPr>
        <p:spPr>
          <a:xfrm>
            <a:off x="191468" y="6729859"/>
            <a:ext cx="54864" cy="22555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9" name="Rectangle 8"/>
          <p:cNvSpPr/>
          <p:nvPr/>
        </p:nvSpPr>
        <p:spPr>
          <a:xfrm>
            <a:off x="191468" y="6395759"/>
            <a:ext cx="54864" cy="3048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0" name="Rectangle 9"/>
          <p:cNvSpPr/>
          <p:nvPr/>
        </p:nvSpPr>
        <p:spPr>
          <a:xfrm>
            <a:off x="191468" y="6183580"/>
            <a:ext cx="54864" cy="18288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1" name="Rectangle 10"/>
          <p:cNvSpPr/>
          <p:nvPr/>
        </p:nvSpPr>
        <p:spPr>
          <a:xfrm>
            <a:off x="191468" y="6056745"/>
            <a:ext cx="54864" cy="975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2" name="Rectangle 11"/>
          <p:cNvSpPr/>
          <p:nvPr/>
        </p:nvSpPr>
        <p:spPr>
          <a:xfrm>
            <a:off x="232169" y="907303"/>
            <a:ext cx="34290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5" name="Rectangle 14"/>
          <p:cNvSpPr/>
          <p:nvPr/>
        </p:nvSpPr>
        <p:spPr>
          <a:xfrm>
            <a:off x="201805" y="907303"/>
            <a:ext cx="20574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6" name="Rectangle 15"/>
          <p:cNvSpPr/>
          <p:nvPr/>
        </p:nvSpPr>
        <p:spPr>
          <a:xfrm>
            <a:off x="187515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7" name="Rectangle 16"/>
          <p:cNvSpPr/>
          <p:nvPr/>
        </p:nvSpPr>
        <p:spPr>
          <a:xfrm>
            <a:off x="166326" y="907303"/>
            <a:ext cx="6858" cy="48768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682752"/>
            <a:ext cx="5829300" cy="12192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1" lang="ja-JP" altLang="en-US" smtClean="0"/>
              <a:t>マスタ タイトルの書式設定</a:t>
            </a:r>
            <a:endParaRPr kumimoji="1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2378080"/>
            <a:ext cx="5829300" cy="6096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1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 eaLnBrk="1" latinLnBrk="0" hangingPunct="1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57750" y="8555569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1" lang="ja-JP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1" lang="en-US" altLang="ja-JP">
                <a:solidFill>
                  <a:schemeClr val="tx2"/>
                </a:solidFill>
              </a:rPr>
              <a:pPr/>
              <a:t>7/11/2012</a:t>
            </a:fld>
            <a:endParaRPr kumimoji="1" lang="ja-JP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555569"/>
            <a:ext cx="417195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1" lang="ja-JP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1" lang="ja-JP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57950" y="8555569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1" lang="ja-JP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1" lang="en-US" altLang="ja-JP" sz="1200">
                <a:solidFill>
                  <a:schemeClr val="tx2"/>
                </a:solidFill>
              </a:rPr>
              <a:pPr algn="l"/>
              <a:t>&lt;#&gt;</a:t>
            </a:fld>
            <a:endParaRPr kumimoji="1" lang="ja-JP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1" lang="ja-JP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1" lang="ja-JP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lang="ja-JP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1" lang="ja-JP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1" lang="ja-JP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296652" y="635563"/>
            <a:ext cx="5652628" cy="1008112"/>
          </a:xfrm>
          <a:ln>
            <a:noFill/>
          </a:ln>
        </p:spPr>
        <p:txBody>
          <a:bodyPr/>
          <a:lstStyle>
            <a:extLst/>
          </a:lstStyle>
          <a:p>
            <a:pPr algn="ctr"/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Common</a:t>
            </a: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 </a:t>
            </a:r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Sense </a:t>
            </a: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　</a:t>
            </a:r>
            <a: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/>
            </a:r>
            <a:br>
              <a:rPr lang="en-US" altLang="ja-JP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</a:br>
            <a:r>
              <a:rPr lang="ja-JP" altLang="en-US" sz="40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　　　　　</a:t>
            </a:r>
            <a:r>
              <a:rPr lang="en-US" altLang="ja-JP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  <a:t/>
            </a:r>
            <a:br>
              <a:rPr lang="en-US" altLang="ja-JP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</a:br>
            <a:r>
              <a:rPr lang="ja-JP" altLang="en-US" sz="1600" dirty="0" smtClean="0">
                <a:effectLst/>
                <a:latin typeface="AR P丸ゴシック体M" pitchFamily="50" charset="-128"/>
                <a:ea typeface="AR P丸ゴシック体M" pitchFamily="50" charset="-128"/>
              </a:rPr>
              <a:t>　</a:t>
            </a:r>
            <a:endParaRPr kumimoji="1" lang="ja-JP" sz="1600" dirty="0">
              <a:effectLst/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404664" y="4475989"/>
            <a:ext cx="3312368" cy="2304256"/>
          </a:xfrm>
        </p:spPr>
        <p:txBody>
          <a:bodyPr>
            <a:normAutofit/>
          </a:bodyPr>
          <a:lstStyle>
            <a:extLst/>
          </a:lstStyle>
          <a:p>
            <a:pPr>
              <a:lnSpc>
                <a:spcPct val="110000"/>
              </a:lnSpc>
              <a:spcBef>
                <a:spcPts val="600"/>
              </a:spcBef>
            </a:pPr>
            <a:endParaRPr lang="en-US" altLang="ja-JP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ja-JP" dirty="0" smtClean="0"/>
              <a:t> 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dirty="0" smtClean="0">
                <a:latin typeface="AR P丸ゴシック体M" pitchFamily="50" charset="-128"/>
                <a:ea typeface="AR P丸ゴシック体M" pitchFamily="50" charset="-128"/>
              </a:rPr>
              <a:t>労働運動への発信</a:t>
            </a:r>
            <a:endParaRPr lang="en-US" altLang="ja-JP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ja-JP" dirty="0" smtClean="0">
                <a:latin typeface="AR P丸ゴシック体M" pitchFamily="50" charset="-128"/>
                <a:ea typeface="AR P丸ゴシック体M" pitchFamily="50" charset="-128"/>
              </a:rPr>
              <a:t>ryo-sato@hyper.ocn.ne.jp</a:t>
            </a:r>
          </a:p>
          <a:p>
            <a:endParaRPr kumimoji="1" 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728700" y="1763688"/>
            <a:ext cx="3132348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ja-JP" sz="14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No.2</a:t>
            </a:r>
            <a:r>
              <a:rPr lang="ja-JP" altLang="en-US" sz="14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１　</a:t>
            </a:r>
            <a:r>
              <a:rPr lang="en-US" altLang="ja-JP" sz="14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201</a:t>
            </a:r>
            <a:r>
              <a:rPr lang="ja-JP" altLang="en-US" sz="14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１</a:t>
            </a:r>
            <a:r>
              <a:rPr lang="en-US" altLang="ja-JP" sz="1400" dirty="0" smtClean="0">
                <a:solidFill>
                  <a:srgbClr val="FFFF00"/>
                </a:solidFill>
                <a:latin typeface="ＭＳ Ｐ明朝" pitchFamily="18" charset="-128"/>
                <a:ea typeface="ＭＳ Ｐ明朝" pitchFamily="18" charset="-128"/>
              </a:rPr>
              <a:t>.4.19</a:t>
            </a:r>
          </a:p>
          <a:p>
            <a:pPr algn="r"/>
            <a:endParaRPr lang="en-US" altLang="ja-JP" sz="14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日本社会に「戦争を選択しない」という「戦争観」は確立されたか。</a:t>
            </a:r>
            <a:endParaRPr lang="en-US" altLang="ja-JP" sz="14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‥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太平洋戦争はどう語られてきたか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?</a:t>
            </a:r>
          </a:p>
          <a:p>
            <a:endParaRPr lang="en-US" altLang="ja-JP" sz="1600" dirty="0" smtClean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620688" y="251520"/>
          <a:ext cx="5966420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452626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太平洋戦争はどう語られてきたか？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(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「昭和史の深層」保坂正康　平凡社）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  <a:endParaRPr lang="ja-JP" altLang="ja-JP" sz="1050" b="0" dirty="0" smtClean="0">
                        <a:solidFill>
                          <a:schemeClr val="tx1"/>
                        </a:solidFill>
                        <a:latin typeface="AR P丸ゴシック体M" pitchFamily="50" charset="-128"/>
                        <a:ea typeface="AR P丸ゴシック体M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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自存自衛の戦争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日本は東亜で平和を望んでいるにも関わらず、</a:t>
                      </a: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ABCD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包囲網（アメリカ、イギリス、中国、オランダ）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が敷かれている以上、立ち上がらなければならない。</a:t>
                      </a:r>
                      <a:endParaRPr lang="en-US" altLang="ja-JP" sz="105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pPr>
                        <a:buNone/>
                      </a:pP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開戦時の詔書－「自存自衛の戦争」を宣している</a:t>
                      </a:r>
                      <a:r>
                        <a:rPr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。←戦争よりも外交や政治を選択すべきであった。</a:t>
                      </a:r>
                      <a:endParaRPr lang="ja-JP" altLang="ja-JP" sz="105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</a:t>
                      </a:r>
                      <a:r>
                        <a:rPr lang="ja-JP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東亜解放</a:t>
                      </a:r>
                      <a:r>
                        <a:rPr lang="ja-JP" altLang="ja-JP" sz="1050" b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の戦争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戦後、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東南アジアの国々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が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独立を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回復したことを称して、それは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日本の貢献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だったとの論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。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←独立した国からの何らの評価はない。むしろ、日本の軍国主義に多大な被害を蒙った。すでに台湾、朝鮮を植民地にしていた。</a:t>
                      </a:r>
                      <a:endParaRPr lang="ja-JP" altLang="ja-JP" sz="105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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典型的な侵略戦争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天皇制権力を頂点とした帝国主義体制で侵略をつづけ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た。資源を略奪し、諸権利を抑圧した。ベストセラーとなった「昭和史」（岩波書店</a:t>
                      </a: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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強要された戦争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やむなく立ち上がった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」論。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日本は常に正しく、相手側のアメリカ、イギリスなどに一方的に平和の意思を妨害され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た。土壇場まで耐え抜き、刀に手をかけているがなかなか抜かない。←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「忠臣蔵」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風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の太平洋戦争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観である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。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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近代の清算の戦争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日露戦争時代は「統帥権」問題＝「政治」と「戦闘」が伊藤博文⇔山県有朋の人間関係だった。東条英機が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戦争政策を決定できたのは「統帥権独立」の錦の御旗があったから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である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。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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政治的決断の失敗した戦争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ドイツのソ連領を攻撃を開始し、軍部は錯誤の世界に入った。ドイツを頼りに南進論を採った。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アメリカはどうでるか。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日本が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戦争の決意で出ていけば、ルーズベルト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は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特別の対応措置はとらないと読み違えた。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←政治・軍事指導者の責任検証において導き出されている。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sym typeface="Wingdings"/>
                        </a:rPr>
                        <a:t>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民族解放戦争</a:t>
                      </a:r>
                    </a:p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軍事指導者の中に共産主義者が入り込んでいて、意図的に戦争に引き込み、そのプロセスで革命と結びつけたり、君主制国家を打倒するための</a:t>
                      </a: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戦争だった。</a:t>
                      </a:r>
                      <a:r>
                        <a:rPr lang="ja-JP" altLang="ja-JP" sz="105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日本人民解放戦争だった。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メモ 5"/>
          <p:cNvSpPr/>
          <p:nvPr/>
        </p:nvSpPr>
        <p:spPr>
          <a:xfrm>
            <a:off x="2132856" y="5004048"/>
            <a:ext cx="1368152" cy="3528392"/>
          </a:xfrm>
          <a:prstGeom prst="foldedCorner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2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endParaRPr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endParaRPr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endParaRPr lang="en-US" altLang="ja-JP" sz="12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endParaRPr kumimoji="1" lang="en-US" altLang="ja-JP" sz="1200" dirty="0" smtClean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5" name="メモ 4"/>
          <p:cNvSpPr/>
          <p:nvPr/>
        </p:nvSpPr>
        <p:spPr>
          <a:xfrm>
            <a:off x="3717032" y="5004048"/>
            <a:ext cx="1368152" cy="3456384"/>
          </a:xfrm>
          <a:prstGeom prst="foldedCorner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呼称論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・太平洋戦争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・大東亜戦争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・アジア太平洋戦争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・第</a:t>
            </a:r>
            <a:r>
              <a:rPr lang="en-US" altLang="ja-JP" sz="1050" dirty="0" smtClean="0">
                <a:latin typeface="ＭＳ Ｐ明朝" pitchFamily="18" charset="-128"/>
                <a:ea typeface="ＭＳ Ｐ明朝" pitchFamily="18" charset="-128"/>
              </a:rPr>
              <a:t>2</a:t>
            </a: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次世界大戦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en-US" altLang="ja-JP" sz="1050" dirty="0" smtClean="0">
                <a:latin typeface="ＭＳ Ｐ明朝" pitchFamily="18" charset="-128"/>
                <a:ea typeface="ＭＳ Ｐ明朝" pitchFamily="18" charset="-128"/>
              </a:rPr>
              <a:t>2</a:t>
            </a: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月</a:t>
            </a:r>
            <a:r>
              <a:rPr lang="en-US" altLang="ja-JP" sz="1050" dirty="0" smtClean="0">
                <a:latin typeface="ＭＳ Ｐ明朝" pitchFamily="18" charset="-128"/>
                <a:ea typeface="ＭＳ Ｐ明朝" pitchFamily="18" charset="-128"/>
              </a:rPr>
              <a:t>8</a:t>
            </a: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日の開戦詔書－「</a:t>
            </a:r>
            <a:r>
              <a:rPr lang="ja-JP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自存自衛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」しか謳っていない。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12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日－大東亜戦争と命名。華々しく戦果があがったので「東亜解放論」をつけ加えた。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アメリカ、イギリスは民主主義を守る</a:t>
            </a: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たたかい。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ソ連は祖国防衛戦争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中国は抗日戦争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7" name="メモ 6"/>
          <p:cNvSpPr/>
          <p:nvPr/>
        </p:nvSpPr>
        <p:spPr>
          <a:xfrm>
            <a:off x="5229200" y="5004048"/>
            <a:ext cx="1296144" cy="3384376"/>
          </a:xfrm>
          <a:prstGeom prst="foldedCorner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韓国は日帝</a:t>
            </a:r>
            <a:r>
              <a:rPr lang="en-US" altLang="ja-JP" sz="1050" dirty="0" smtClean="0">
                <a:latin typeface="ＭＳ Ｐ明朝" pitchFamily="18" charset="-128"/>
                <a:ea typeface="ＭＳ Ｐ明朝" pitchFamily="18" charset="-128"/>
              </a:rPr>
              <a:t>26</a:t>
            </a: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年の支配を断ち切るための解放戦争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ja-JP" altLang="en-US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東南アジアの国々にとって英、仏、蘭の先進帝国主義による植民地獲得競争は侵略であった。日本もまたその侵略戦争に参加した。同時に米、英、仏などの先進帝国主義からの防衛を試みる側面を有していた。</a:t>
            </a:r>
            <a:endParaRPr kumimoji="1"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日本は自省なき帝国主義国家をめざしていた。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ja-JP" altLang="en-US" sz="105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8" name="メモ 7"/>
          <p:cNvSpPr/>
          <p:nvPr/>
        </p:nvSpPr>
        <p:spPr>
          <a:xfrm>
            <a:off x="620688" y="5004048"/>
            <a:ext cx="1368152" cy="3528392"/>
          </a:xfrm>
          <a:prstGeom prst="foldedCorner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endParaRPr lang="en-US" altLang="ja-JP" sz="105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●日本社会に「戦争観」は確立されたか。</a:t>
            </a:r>
            <a:endParaRPr kumimoji="1"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→「戦争を選択しない」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●戦後民主主義と日本型の民主主義とは何か。→アメリカンデモクラシー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●</a:t>
            </a:r>
            <a:r>
              <a:rPr kumimoji="1" lang="en-US" altLang="ja-JP" sz="1050" dirty="0" smtClean="0">
                <a:latin typeface="ＭＳ Ｐ明朝" pitchFamily="18" charset="-128"/>
                <a:ea typeface="ＭＳ Ｐ明朝" pitchFamily="18" charset="-128"/>
              </a:rPr>
              <a:t>20</a:t>
            </a:r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世紀の昭和史をどう語り継ぐか。→</a:t>
            </a:r>
            <a:r>
              <a:rPr kumimoji="1" lang="en-US" altLang="ja-JP" sz="1050" dirty="0" smtClean="0">
                <a:latin typeface="ＭＳ Ｐ明朝" pitchFamily="18" charset="-128"/>
                <a:ea typeface="ＭＳ Ｐ明朝" pitchFamily="18" charset="-128"/>
              </a:rPr>
              <a:t>20</a:t>
            </a:r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世紀の</a:t>
            </a:r>
            <a:r>
              <a:rPr kumimoji="1" lang="en-US" altLang="ja-JP" sz="1050" dirty="0" smtClean="0">
                <a:latin typeface="ＭＳ Ｐ明朝" pitchFamily="18" charset="-128"/>
                <a:ea typeface="ＭＳ Ｐ明朝" pitchFamily="18" charset="-128"/>
              </a:rPr>
              <a:t>2/3</a:t>
            </a:r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を占める</a:t>
            </a:r>
            <a:endParaRPr kumimoji="1"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「昭和史」</a:t>
            </a:r>
            <a:endParaRPr kumimoji="1"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en-US" altLang="ja-JP" sz="1050" dirty="0" smtClean="0">
                <a:latin typeface="ＭＳ Ｐ明朝" pitchFamily="18" charset="-128"/>
                <a:ea typeface="ＭＳ Ｐ明朝" pitchFamily="18" charset="-128"/>
              </a:rPr>
              <a:t>(</a:t>
            </a:r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昭和</a:t>
            </a:r>
            <a:r>
              <a:rPr kumimoji="1" lang="en-US" altLang="ja-JP" sz="1050" dirty="0" smtClean="0">
                <a:latin typeface="ＭＳ Ｐ明朝" pitchFamily="18" charset="-128"/>
                <a:ea typeface="ＭＳ Ｐ明朝" pitchFamily="18" charset="-128"/>
              </a:rPr>
              <a:t>30</a:t>
            </a:r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年、</a:t>
            </a:r>
            <a:r>
              <a:rPr kumimoji="1" lang="en-US" altLang="ja-JP" sz="1050" dirty="0" smtClean="0">
                <a:latin typeface="ＭＳ Ｐ明朝" pitchFamily="18" charset="-128"/>
                <a:ea typeface="ＭＳ Ｐ明朝" pitchFamily="18" charset="-128"/>
              </a:rPr>
              <a:t>34</a:t>
            </a:r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年改訂版</a:t>
            </a: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、</a:t>
            </a:r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遠山茂樹、今井清一、藤原彰</a:t>
            </a:r>
            <a:r>
              <a:rPr kumimoji="1" lang="en-US" altLang="ja-JP" sz="1050" dirty="0" smtClean="0">
                <a:latin typeface="ＭＳ Ｐ明朝" pitchFamily="18" charset="-128"/>
                <a:ea typeface="ＭＳ Ｐ明朝" pitchFamily="18" charset="-128"/>
              </a:rPr>
              <a:t>)</a:t>
            </a:r>
          </a:p>
          <a:p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1050" dirty="0" smtClean="0">
                <a:latin typeface="ＭＳ Ｐ明朝" pitchFamily="18" charset="-128"/>
                <a:ea typeface="ＭＳ Ｐ明朝" pitchFamily="18" charset="-128"/>
              </a:rPr>
              <a:t>「この書には人間が描かれていない」－亀井勝一郎</a:t>
            </a:r>
            <a:endParaRPr kumimoji="1"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32856" y="5076056"/>
            <a:ext cx="1440160" cy="316240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論争の特徴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１．唯物史観の見方には一定の限界があった。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２．学問研究の枠内に入るほど昭和史の検証は進んでいなかった。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３．人間が軸という論にはある陥穽があった。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４．双方とも日本軍のアジアへの侵略については認めていた。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５．「戦前」の生き方が論争に影を落としていた。</a:t>
            </a:r>
            <a:endParaRPr lang="ja-JP" altLang="en-US" sz="1050" dirty="0">
              <a:latin typeface="ＭＳ Ｐ明朝" pitchFamily="18" charset="-128"/>
              <a:ea typeface="ＭＳ Ｐ明朝" pitchFamily="18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748</Words>
  <Application>Microsoft Office PowerPoint</Application>
  <PresentationFormat>画面に合わせる (4:3)</PresentationFormat>
  <Paragraphs>69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IntroducingPowerPoint2007</vt:lpstr>
      <vt:lpstr>Common Sense 　 　　　　　 　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2010-12-07T04:38:24Z</dcterms:created>
  <dcterms:modified xsi:type="dcterms:W3CDTF">2012-07-11T05:11:39Z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1041</vt:i4>
  </property>
  <property fmtid="{D5CDD505-2E9C-101B-9397-08002B2CF9AE}" pid="3" name="_Version">
    <vt:lpwstr>12.0.4518</vt:lpwstr>
  </property>
</Properties>
</file>