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6858000" cy="9144000" type="screen4x3"/>
  <p:notesSz cx="6858000" cy="9945688"/>
  <p:defaultTextStyle>
    <a:lvl1pPr marL="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7" autoAdjust="0"/>
  </p:normalViewPr>
  <p:slideViewPr>
    <p:cSldViewPr>
      <p:cViewPr>
        <p:scale>
          <a:sx n="100" d="100"/>
          <a:sy n="100" d="100"/>
        </p:scale>
        <p:origin x="-1020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kumimoji="1" lang="ja-JP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kumimoji="1" lang="ja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kumimoji="1" lang="ja-JP" sz="1200"/>
            </a:lvl1pPr>
            <a:extLst/>
          </a:lstStyle>
          <a:p>
            <a:fld id="{87D77045-401A-4D5E-BFE3-54C21A8A6634}" type="slidenum">
              <a:rPr/>
              <a:pPr/>
              <a:t>&lt;#&gt;</a:t>
            </a:fld>
            <a:endParaRPr kumimoji="1"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30413" y="746125"/>
            <a:ext cx="2797175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kumimoji="1" lang="ja-JP" smtClean="0"/>
              <a:pPr/>
              <a:t>1</a:t>
            </a:fld>
            <a:endParaRPr kumimoji="1" 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altLang="ja-JP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3616398" y="1422400"/>
            <a:ext cx="3257550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17968" y="-18901"/>
            <a:ext cx="4171950" cy="873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857750" y="8555569"/>
            <a:ext cx="1600200" cy="486833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85800" y="8555569"/>
            <a:ext cx="4171950" cy="486833"/>
          </a:xfrm>
        </p:spPr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457950" y="8555569"/>
            <a:ext cx="342900" cy="486833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32" name="Rectangle 31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39" name="Rectangle 38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0" name="Rectangle 39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1" name="Rectangle 40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2" name="Rectangle 41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5" name="Rectangle 44"/>
          <p:cNvSpPr/>
          <p:nvPr/>
        </p:nvSpPr>
        <p:spPr>
          <a:xfrm>
            <a:off x="272370" y="536354"/>
            <a:ext cx="6377940" cy="1181687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0050" y="619339"/>
            <a:ext cx="6115050" cy="1032256"/>
          </a:xfrm>
        </p:spPr>
        <p:txBody>
          <a:bodyPr/>
          <a:lstStyle>
            <a:lvl1pPr marR="9144" algn="r" eaLnBrk="1" latinLnBrk="0" hangingPunct="1">
              <a:defRPr kumimoji="1" lang="ja-JP" sz="380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628786" y="1828800"/>
            <a:ext cx="2886314" cy="6096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9" name="Rectangle 58"/>
          <p:cNvSpPr/>
          <p:nvPr/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0" name="Rectangle 59"/>
          <p:cNvSpPr/>
          <p:nvPr/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1" name="Rectangle 60"/>
          <p:cNvSpPr/>
          <p:nvPr/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2" name="Rectangle 61"/>
          <p:cNvSpPr/>
          <p:nvPr/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6" name="Rectangle 55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5" name="Rectangle 64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6" name="Rectangle 65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7" name="Rectangle 66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70402"/>
            <a:ext cx="5829300" cy="263207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1" lang="ja-JP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7112000"/>
            <a:ext cx="5829300" cy="1403349"/>
          </a:xfrm>
        </p:spPr>
        <p:txBody>
          <a:bodyPr anchor="t"/>
          <a:lstStyle>
            <a:lvl1pPr marL="374904" eaLnBrk="1" latinLnBrk="0" hangingPunct="1">
              <a:buNone/>
              <a:defRPr kumimoji="1" lang="ja-JP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8555569"/>
            <a:ext cx="4171950" cy="486833"/>
          </a:xfrm>
        </p:spPr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9400"/>
            <a:ext cx="6172200" cy="17272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258" y="2133602"/>
            <a:ext cx="3028950" cy="6034617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1" lang="ja-JP" sz="2000"/>
            </a:lvl1pPr>
            <a:lvl2pPr eaLnBrk="1" latinLnBrk="0" hangingPunct="1">
              <a:defRPr kumimoji="1" lang="ja-JP" sz="2400"/>
            </a:lvl2pPr>
            <a:lvl3pPr eaLnBrk="1" latinLnBrk="0" hangingPunct="1">
              <a:defRPr kumimoji="1" lang="ja-JP" sz="2000"/>
            </a:lvl3pPr>
            <a:lvl4pPr eaLnBrk="1" latinLnBrk="0" hangingPunct="1">
              <a:defRPr kumimoji="1" lang="ja-JP" sz="1800"/>
            </a:lvl4pPr>
            <a:lvl5pPr eaLnBrk="1" latinLnBrk="0" hangingPunct="1">
              <a:defRPr kumimoji="1" lang="ja-JP"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508" y="2133602"/>
            <a:ext cx="3028950" cy="6034617"/>
          </a:xfrm>
        </p:spPr>
        <p:txBody>
          <a:bodyPr/>
          <a:lstStyle>
            <a:lvl1pPr eaLnBrk="1" latinLnBrk="0" hangingPunct="1">
              <a:defRPr kumimoji="1" lang="ja-JP" sz="2800"/>
            </a:lvl1pPr>
            <a:lvl2pPr eaLnBrk="1" latinLnBrk="0" hangingPunct="1">
              <a:defRPr kumimoji="1" lang="ja-JP" sz="2400"/>
            </a:lvl2pPr>
            <a:lvl3pPr eaLnBrk="1" latinLnBrk="0" hangingPunct="1">
              <a:defRPr kumimoji="1" lang="ja-JP" sz="2000"/>
            </a:lvl3pPr>
            <a:lvl4pPr eaLnBrk="1" latinLnBrk="0" hangingPunct="1">
              <a:defRPr kumimoji="1" lang="ja-JP" sz="1800"/>
            </a:lvl4pPr>
            <a:lvl5pPr eaLnBrk="1" latinLnBrk="0" hangingPunct="1">
              <a:defRPr kumimoji="1" lang="ja-JP"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06396" y="5156661"/>
            <a:ext cx="6045200" cy="12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36354"/>
            <a:ext cx="6515100" cy="1181687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 eaLnBrk="1" latinLnBrk="0" hangingPunct="1">
              <a:defRPr kumimoji="1" lang="ja-JP" sz="400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13000"/>
            <a:ext cx="3030141" cy="853016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1" lang="ja-JP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1" lang="ja-JP" sz="2000" b="1"/>
            </a:lvl2pPr>
            <a:lvl3pPr eaLnBrk="1" latinLnBrk="0" hangingPunct="1">
              <a:buNone/>
              <a:defRPr kumimoji="1" lang="ja-JP" sz="1800" b="1"/>
            </a:lvl3pPr>
            <a:lvl4pPr eaLnBrk="1" latinLnBrk="0" hangingPunct="1">
              <a:buNone/>
              <a:defRPr kumimoji="1" lang="ja-JP" sz="1600" b="1"/>
            </a:lvl4pPr>
            <a:lvl5pPr eaLnBrk="1" latinLnBrk="0" hangingPunct="1">
              <a:buNone/>
              <a:defRPr kumimoji="1" lang="ja-JP" sz="1600" b="1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83770" y="2413000"/>
            <a:ext cx="3031331" cy="853016"/>
          </a:xfrm>
        </p:spPr>
        <p:txBody>
          <a:bodyPr anchor="ctr"/>
          <a:lstStyle>
            <a:lvl1pPr marL="73152" indent="0" eaLnBrk="1" latinLnBrk="0" hangingPunct="1">
              <a:buNone/>
              <a:defRPr kumimoji="1" lang="ja-JP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1" lang="ja-JP" sz="2000" b="1"/>
            </a:lvl2pPr>
            <a:lvl3pPr eaLnBrk="1" latinLnBrk="0" hangingPunct="1">
              <a:buNone/>
              <a:defRPr kumimoji="1" lang="ja-JP" sz="1800" b="1"/>
            </a:lvl3pPr>
            <a:lvl4pPr eaLnBrk="1" latinLnBrk="0" hangingPunct="1">
              <a:buNone/>
              <a:defRPr kumimoji="1" lang="ja-JP" sz="1600" b="1"/>
            </a:lvl4pPr>
            <a:lvl5pPr eaLnBrk="1" latinLnBrk="0" hangingPunct="1">
              <a:buNone/>
              <a:defRPr kumimoji="1" lang="ja-JP" sz="1600" b="1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2901" y="3278716"/>
            <a:ext cx="3030141" cy="5279136"/>
          </a:xfrm>
        </p:spPr>
        <p:txBody>
          <a:bodyPr/>
          <a:lstStyle>
            <a:lvl1pPr eaLnBrk="1" latinLnBrk="0" hangingPunct="1">
              <a:defRPr kumimoji="1" lang="ja-JP" sz="2400"/>
            </a:lvl1pPr>
            <a:lvl2pPr eaLnBrk="1" latinLnBrk="0" hangingPunct="1">
              <a:defRPr kumimoji="1" lang="ja-JP" sz="2000"/>
            </a:lvl2pPr>
            <a:lvl3pPr eaLnBrk="1" latinLnBrk="0" hangingPunct="1">
              <a:defRPr kumimoji="1" lang="ja-JP" sz="1800"/>
            </a:lvl3pPr>
            <a:lvl4pPr eaLnBrk="1" latinLnBrk="0" hangingPunct="1">
              <a:defRPr kumimoji="1" lang="ja-JP" sz="1600"/>
            </a:lvl4pPr>
            <a:lvl5pPr eaLnBrk="1" latinLnBrk="0" hangingPunct="1">
              <a:defRPr kumimoji="1" lang="ja-JP"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278716"/>
            <a:ext cx="3031331" cy="5279136"/>
          </a:xfrm>
        </p:spPr>
        <p:txBody>
          <a:bodyPr/>
          <a:lstStyle>
            <a:lvl1pPr eaLnBrk="1" latinLnBrk="0" hangingPunct="1">
              <a:defRPr kumimoji="1" lang="ja-JP" sz="2400"/>
            </a:lvl1pPr>
            <a:lvl2pPr eaLnBrk="1" latinLnBrk="0" hangingPunct="1">
              <a:defRPr kumimoji="1" lang="ja-JP" sz="2000"/>
            </a:lvl2pPr>
            <a:lvl3pPr eaLnBrk="1" latinLnBrk="0" hangingPunct="1">
              <a:defRPr kumimoji="1" lang="ja-JP" sz="1800"/>
            </a:lvl3pPr>
            <a:lvl4pPr eaLnBrk="1" latinLnBrk="0" hangingPunct="1">
              <a:defRPr kumimoji="1" lang="ja-JP" sz="1600"/>
            </a:lvl4pPr>
            <a:lvl5pPr eaLnBrk="1" latinLnBrk="0" hangingPunct="1">
              <a:defRPr kumimoji="1" lang="ja-JP"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16" name="Rectangle 15"/>
          <p:cNvSpPr/>
          <p:nvPr/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7" name="Rectangle 16"/>
          <p:cNvSpPr/>
          <p:nvPr/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8" name="Rectangle 17"/>
          <p:cNvSpPr/>
          <p:nvPr/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9" name="Rectangle 18"/>
          <p:cNvSpPr/>
          <p:nvPr/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0" name="Rectangle 19"/>
          <p:cNvSpPr/>
          <p:nvPr/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1" name="Rectangle 20"/>
          <p:cNvSpPr/>
          <p:nvPr/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2" name="Rectangle 21"/>
          <p:cNvSpPr/>
          <p:nvPr/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9" name="Rectangle 28"/>
          <p:cNvSpPr/>
          <p:nvPr/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30" name="Rectangle 29"/>
          <p:cNvSpPr/>
          <p:nvPr/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 eaLnBrk="1" latinLnBrk="0" hangingPunct="1">
              <a:defRPr kumimoji="1" lang="ja-JP" sz="4000" cap="none" baseline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と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 eaLnBrk="1" latinLnBrk="0" hangingPunct="1">
              <a:buNone/>
              <a:defRPr kumimoji="1" lang="ja-JP" sz="3600" b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 eaLnBrk="1" latinLnBrk="0" hangingPunct="1">
              <a:buNone/>
              <a:defRPr kumimoji="1" lang="ja-JP" sz="1800"/>
            </a:lvl1pPr>
            <a:lvl2pPr eaLnBrk="1" latinLnBrk="0" hangingPunct="1">
              <a:buNone/>
              <a:defRPr kumimoji="1" lang="ja-JP" sz="1200"/>
            </a:lvl2pPr>
            <a:lvl3pPr eaLnBrk="1" latinLnBrk="0" hangingPunct="1">
              <a:buNone/>
              <a:defRPr kumimoji="1" lang="ja-JP" sz="1000"/>
            </a:lvl3pPr>
            <a:lvl4pPr eaLnBrk="1" latinLnBrk="0" hangingPunct="1">
              <a:buNone/>
              <a:defRPr kumimoji="1" lang="ja-JP" sz="900"/>
            </a:lvl4pPr>
            <a:lvl5pPr eaLnBrk="1" latinLnBrk="0" hangingPunct="1">
              <a:buNone/>
              <a:defRPr kumimoji="1" lang="ja-JP" sz="9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 eaLnBrk="1" latinLnBrk="0" hangingPunct="1">
              <a:defRPr kumimoji="1" lang="ja-JP" sz="3200"/>
            </a:lvl1pPr>
            <a:lvl2pPr eaLnBrk="1" latinLnBrk="0" hangingPunct="1">
              <a:defRPr kumimoji="1" lang="ja-JP" sz="2800"/>
            </a:lvl2pPr>
            <a:lvl3pPr eaLnBrk="1" latinLnBrk="0" hangingPunct="1">
              <a:defRPr kumimoji="1" lang="ja-JP" sz="2400"/>
            </a:lvl3pPr>
            <a:lvl4pPr eaLnBrk="1" latinLnBrk="0" hangingPunct="1">
              <a:defRPr kumimoji="1" lang="ja-JP" sz="2000"/>
            </a:lvl4pPr>
            <a:lvl5pPr eaLnBrk="1" latinLnBrk="0" hangingPunct="1">
              <a:defRPr kumimoji="1" lang="ja-JP"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6024" y="2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2397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6347215" y="1663070"/>
            <a:ext cx="177017" cy="9635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143500" cy="1219200"/>
          </a:xfrm>
        </p:spPr>
        <p:txBody>
          <a:bodyPr anchor="b"/>
          <a:lstStyle>
            <a:lvl1pPr algn="l" eaLnBrk="1" latinLnBrk="0" hangingPunct="1">
              <a:buNone/>
              <a:defRPr kumimoji="1" lang="ja-JP" sz="2100" b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5034" y="2540000"/>
            <a:ext cx="6583680" cy="6613525"/>
          </a:xfrm>
        </p:spPr>
        <p:txBody>
          <a:bodyPr/>
          <a:lstStyle>
            <a:lvl1pPr eaLnBrk="1" latinLnBrk="0" hangingPunct="1">
              <a:buNone/>
              <a:defRPr kumimoji="1" lang="ja-JP" sz="3200"/>
            </a:lvl1pPr>
            <a:extLst/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533525"/>
            <a:ext cx="5143500" cy="9144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1" lang="ja-JP" sz="1400">
                <a:solidFill>
                  <a:srgbClr val="FFFFFF"/>
                </a:solidFill>
              </a:defRPr>
            </a:lvl1pPr>
            <a:lvl2pPr eaLnBrk="1" latinLnBrk="0" hangingPunct="1">
              <a:defRPr kumimoji="1" lang="ja-JP" sz="1200"/>
            </a:lvl2pPr>
            <a:lvl3pPr eaLnBrk="1" latinLnBrk="0" hangingPunct="1">
              <a:defRPr kumimoji="1" lang="ja-JP" sz="1000"/>
            </a:lvl3pPr>
            <a:lvl4pPr eaLnBrk="1" latinLnBrk="0" hangingPunct="1">
              <a:defRPr kumimoji="1" lang="ja-JP" sz="900"/>
            </a:lvl4pPr>
            <a:lvl5pPr eaLnBrk="1" latinLnBrk="0" hangingPunct="1">
              <a:defRPr kumimoji="1" lang="ja-JP" sz="9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6461515" y="1866270"/>
            <a:ext cx="177017" cy="9635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6201345" y="2003821"/>
            <a:ext cx="177017" cy="9635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Rectangle 7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9" name="Rectangle 8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0" name="Rectangle 9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1" name="Rectangle 10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2" name="Rectangle 11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5" name="Rectangle 14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6" name="Rectangle 15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7" name="Rectangle 16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1" lang="ja-JP" altLang="en-US" smtClean="0"/>
              <a:t>マスタ タイトルの書式設定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1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57750" y="8555569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1" lang="ja-JP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1" lang="en-US" altLang="ja-JP">
                <a:solidFill>
                  <a:schemeClr val="tx2"/>
                </a:solidFill>
              </a:rPr>
              <a:pPr/>
              <a:t>11/1/2011</a:t>
            </a:fld>
            <a:endParaRPr kumimoji="1" lang="ja-JP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555569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1" lang="ja-JP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1" lang="ja-JP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57950" y="8555569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1" lang="ja-JP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1" lang="en-US" altLang="ja-JP" sz="1200">
                <a:solidFill>
                  <a:schemeClr val="tx2"/>
                </a:solidFill>
              </a:rPr>
              <a:pPr algn="l"/>
              <a:t>&lt;#&gt;</a:t>
            </a:fld>
            <a:endParaRPr kumimoji="1" lang="ja-JP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1" lang="ja-JP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1" lang="ja-JP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ja-JP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ja-JP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296652" y="635563"/>
            <a:ext cx="5652628" cy="1008112"/>
          </a:xfrm>
          <a:ln>
            <a:noFill/>
          </a:ln>
        </p:spPr>
        <p:txBody>
          <a:bodyPr/>
          <a:lstStyle>
            <a:extLst/>
          </a:lstStyle>
          <a:p>
            <a:pPr algn="ctr"/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Common</a:t>
            </a: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Sense </a:t>
            </a: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　</a:t>
            </a:r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/>
            </a:r>
            <a:b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</a:b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　　　　　</a:t>
            </a:r>
            <a:r>
              <a:rPr lang="en-US" altLang="ja-JP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  <a:t/>
            </a:r>
            <a:br>
              <a:rPr lang="en-US" altLang="ja-JP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</a:br>
            <a:r>
              <a:rPr lang="ja-JP" altLang="en-US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  <a:t>　</a:t>
            </a:r>
            <a:endParaRPr kumimoji="1" lang="ja-JP" sz="1600" dirty="0">
              <a:effectLst/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404664" y="4475989"/>
            <a:ext cx="3312368" cy="2304256"/>
          </a:xfrm>
        </p:spPr>
        <p:txBody>
          <a:bodyPr>
            <a:normAutofit/>
          </a:bodyPr>
          <a:lstStyle>
            <a:extLst/>
          </a:lstStyle>
          <a:p>
            <a:pPr>
              <a:lnSpc>
                <a:spcPct val="110000"/>
              </a:lnSpc>
              <a:spcBef>
                <a:spcPts val="600"/>
              </a:spcBef>
            </a:pPr>
            <a:endParaRPr lang="en-US" altLang="ja-JP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dirty="0" smtClean="0"/>
              <a:t> 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労働運動への発信</a:t>
            </a:r>
            <a:endParaRPr lang="en-US" altLang="ja-JP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dirty="0" smtClean="0">
                <a:latin typeface="AR P丸ゴシック体M" pitchFamily="50" charset="-128"/>
                <a:ea typeface="AR P丸ゴシック体M" pitchFamily="50" charset="-128"/>
              </a:rPr>
              <a:t>ryo-sato@hyper.ocn.ne.jp</a:t>
            </a:r>
          </a:p>
          <a:p>
            <a:endParaRPr kumimoji="1" 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332656" y="1763688"/>
            <a:ext cx="3600400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6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No.20</a:t>
            </a:r>
            <a:r>
              <a:rPr lang="ja-JP" altLang="en-US" sz="16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6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201</a:t>
            </a:r>
            <a:r>
              <a:rPr lang="ja-JP" altLang="en-US" sz="16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１</a:t>
            </a:r>
            <a:r>
              <a:rPr lang="en-US" altLang="ja-JP" sz="16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.4.18</a:t>
            </a:r>
          </a:p>
          <a:p>
            <a:pPr algn="r"/>
            <a:endParaRPr lang="en-US" altLang="ja-JP" sz="16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r"/>
            <a:r>
              <a:rPr lang="ja-JP" altLang="en-US" sz="16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中学校・社会のワークシート</a:t>
            </a:r>
            <a:endParaRPr lang="en-US" altLang="ja-JP" sz="16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r"/>
            <a:r>
              <a:rPr lang="ja-JP" altLang="en-US" sz="16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道民多数が合意する「模範解答」は</a:t>
            </a:r>
            <a:r>
              <a:rPr lang="en-US" altLang="ja-JP" sz="16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?</a:t>
            </a:r>
          </a:p>
          <a:p>
            <a:pPr algn="r"/>
            <a:endParaRPr lang="en-US" altLang="ja-JP" sz="16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4" name="Picture 2" descr="C:\Users\佐藤陵一\Pictures\MP Navigator EX\2011_04_18\IMG_0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755576"/>
            <a:ext cx="4752528" cy="7845006"/>
          </a:xfrm>
          <a:prstGeom prst="rect">
            <a:avLst/>
          </a:prstGeom>
          <a:noFill/>
        </p:spPr>
      </p:pic>
      <p:sp>
        <p:nvSpPr>
          <p:cNvPr id="6" name="大かっこ 5"/>
          <p:cNvSpPr/>
          <p:nvPr/>
        </p:nvSpPr>
        <p:spPr>
          <a:xfrm>
            <a:off x="5373216" y="3851920"/>
            <a:ext cx="1296144" cy="20882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ＭＳ Ｐ明朝" pitchFamily="18" charset="-128"/>
                <a:ea typeface="ＭＳ Ｐ明朝" pitchFamily="18" charset="-128"/>
              </a:rPr>
              <a:t>結果</a:t>
            </a:r>
            <a:endParaRPr kumimoji="1"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sz="1400" dirty="0" smtClean="0">
                <a:latin typeface="ＭＳ Ｐ明朝" pitchFamily="18" charset="-128"/>
                <a:ea typeface="ＭＳ Ｐ明朝" pitchFamily="18" charset="-128"/>
              </a:rPr>
              <a:t>A</a:t>
            </a:r>
            <a:r>
              <a:rPr kumimoji="1" lang="ja-JP" altLang="en-US" sz="1400" dirty="0" smtClean="0">
                <a:latin typeface="ＭＳ Ｐ明朝" pitchFamily="18" charset="-128"/>
                <a:ea typeface="ＭＳ Ｐ明朝" pitchFamily="18" charset="-128"/>
              </a:rPr>
              <a:t>氏</a:t>
            </a:r>
            <a:endParaRPr kumimoji="1"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r"/>
            <a:r>
              <a:rPr kumimoji="1" lang="ja-JP" altLang="en-US" sz="1400" dirty="0" smtClean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kumimoji="1" lang="en-US" altLang="ja-JP" sz="1400" dirty="0" smtClean="0">
                <a:latin typeface="ＭＳ Ｐ明朝" pitchFamily="18" charset="-128"/>
                <a:ea typeface="ＭＳ Ｐ明朝" pitchFamily="18" charset="-128"/>
              </a:rPr>
              <a:t>92,491</a:t>
            </a:r>
            <a:r>
              <a:rPr kumimoji="1" lang="ja-JP" altLang="en-US" sz="1400" dirty="0" smtClean="0">
                <a:latin typeface="ＭＳ Ｐ明朝" pitchFamily="18" charset="-128"/>
                <a:ea typeface="ＭＳ Ｐ明朝" pitchFamily="18" charset="-128"/>
              </a:rPr>
              <a:t>票</a:t>
            </a:r>
            <a:endParaRPr kumimoji="1"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en-US" altLang="ja-JP" sz="1400" dirty="0" smtClean="0">
                <a:latin typeface="ＭＳ Ｐ明朝" pitchFamily="18" charset="-128"/>
                <a:ea typeface="ＭＳ Ｐ明朝" pitchFamily="18" charset="-128"/>
              </a:rPr>
              <a:t>B</a:t>
            </a:r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氏</a:t>
            </a:r>
            <a:endParaRPr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r"/>
            <a:r>
              <a:rPr kumimoji="1" lang="en-US" altLang="ja-JP" sz="1400" dirty="0" smtClean="0">
                <a:latin typeface="ＭＳ Ｐ明朝" pitchFamily="18" charset="-128"/>
                <a:ea typeface="ＭＳ Ｐ明朝" pitchFamily="18" charset="-128"/>
              </a:rPr>
              <a:t>176,544</a:t>
            </a:r>
            <a:r>
              <a:rPr kumimoji="1" lang="ja-JP" altLang="en-US" sz="1400" dirty="0" smtClean="0">
                <a:latin typeface="ＭＳ Ｐ明朝" pitchFamily="18" charset="-128"/>
                <a:ea typeface="ＭＳ Ｐ明朝" pitchFamily="18" charset="-128"/>
              </a:rPr>
              <a:t>票</a:t>
            </a:r>
            <a:endParaRPr kumimoji="1"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en-US" altLang="ja-JP" sz="1400" dirty="0" smtClean="0">
                <a:latin typeface="ＭＳ Ｐ明朝" pitchFamily="18" charset="-128"/>
                <a:ea typeface="ＭＳ Ｐ明朝" pitchFamily="18" charset="-128"/>
              </a:rPr>
              <a:t>D</a:t>
            </a:r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氏</a:t>
            </a:r>
            <a:endParaRPr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r"/>
            <a:r>
              <a:rPr kumimoji="1" lang="en-US" altLang="ja-JP" sz="1400" dirty="0" smtClean="0">
                <a:latin typeface="ＭＳ Ｐ明朝" pitchFamily="18" charset="-128"/>
                <a:ea typeface="ＭＳ Ｐ明朝" pitchFamily="18" charset="-128"/>
              </a:rPr>
              <a:t>1,848,504</a:t>
            </a:r>
            <a:r>
              <a:rPr kumimoji="1" lang="ja-JP" altLang="en-US" sz="1400" dirty="0" smtClean="0">
                <a:latin typeface="ＭＳ Ｐ明朝" pitchFamily="18" charset="-128"/>
                <a:ea typeface="ＭＳ Ｐ明朝" pitchFamily="18" charset="-128"/>
              </a:rPr>
              <a:t>票</a:t>
            </a:r>
            <a:endParaRPr kumimoji="1"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en-US" altLang="ja-JP" sz="1400" dirty="0" smtClean="0">
                <a:latin typeface="ＭＳ Ｐ明朝" pitchFamily="18" charset="-128"/>
                <a:ea typeface="ＭＳ Ｐ明朝" pitchFamily="18" charset="-128"/>
              </a:rPr>
              <a:t>E</a:t>
            </a:r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氏</a:t>
            </a:r>
            <a:endParaRPr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r"/>
            <a:r>
              <a:rPr kumimoji="1" lang="en-US" altLang="ja-JP" sz="1400" dirty="0" smtClean="0">
                <a:latin typeface="ＭＳ Ｐ明朝" pitchFamily="18" charset="-128"/>
                <a:ea typeface="ＭＳ Ｐ明朝" pitchFamily="18" charset="-128"/>
              </a:rPr>
              <a:t>544,319</a:t>
            </a:r>
            <a:r>
              <a:rPr kumimoji="1" lang="ja-JP" altLang="en-US" sz="1400" dirty="0" smtClean="0">
                <a:latin typeface="ＭＳ Ｐ明朝" pitchFamily="18" charset="-128"/>
                <a:ea typeface="ＭＳ Ｐ明朝" pitchFamily="18" charset="-128"/>
              </a:rPr>
              <a:t>票</a:t>
            </a:r>
            <a:endParaRPr kumimoji="1" lang="ja-JP" altLang="en-US" sz="14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69160" y="7236296"/>
            <a:ext cx="1800200" cy="1008112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道財政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(2011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年度末）</a:t>
            </a:r>
            <a:endParaRPr kumimoji="1" lang="en-US" altLang="ja-JP" sz="1200" dirty="0" smtClean="0">
              <a:solidFill>
                <a:schemeClr val="bg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道予算　  </a:t>
            </a:r>
            <a:r>
              <a:rPr lang="en-US" altLang="ja-JP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2</a:t>
            </a:r>
            <a:r>
              <a:rPr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兆</a:t>
            </a:r>
            <a:r>
              <a:rPr lang="en-US" altLang="ja-JP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8181</a:t>
            </a:r>
            <a:r>
              <a:rPr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億円</a:t>
            </a:r>
            <a:endParaRPr lang="en-US" altLang="ja-JP" sz="1200" dirty="0" smtClean="0">
              <a:solidFill>
                <a:schemeClr val="bg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道税</a:t>
            </a:r>
            <a:r>
              <a:rPr lang="en-US" altLang="ja-JP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       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4807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億円</a:t>
            </a:r>
            <a:endParaRPr kumimoji="1" lang="en-US" altLang="ja-JP" sz="1200" dirty="0" smtClean="0">
              <a:solidFill>
                <a:schemeClr val="bg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道債残高 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5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兆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8000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ＭＳ Ｐ明朝" pitchFamily="18" charset="-128"/>
                <a:ea typeface="ＭＳ Ｐ明朝" pitchFamily="18" charset="-128"/>
              </a:rPr>
              <a:t>億円</a:t>
            </a:r>
            <a:endParaRPr kumimoji="1" lang="ja-JP" altLang="en-US" sz="1200" dirty="0">
              <a:solidFill>
                <a:schemeClr val="bg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301208" y="1547664"/>
            <a:ext cx="1440160" cy="21602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痛感！</a:t>
            </a:r>
            <a:endParaRPr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手のひらに乗せて</a:t>
            </a:r>
            <a:r>
              <a:rPr kumimoji="1" lang="ja-JP" altLang="en-US" sz="1400" dirty="0" smtClean="0">
                <a:latin typeface="ＭＳ Ｐ明朝" pitchFamily="18" charset="-128"/>
                <a:ea typeface="ＭＳ Ｐ明朝" pitchFamily="18" charset="-128"/>
              </a:rPr>
              <a:t>わが町の分析を！</a:t>
            </a:r>
            <a:endParaRPr kumimoji="1" lang="en-US" altLang="ja-JP" sz="14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問われる労組の政策能力！</a:t>
            </a:r>
            <a:endParaRPr kumimoji="1" lang="ja-JP" altLang="en-US" sz="1400" dirty="0"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40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IntroducingPowerPoint2007</vt:lpstr>
      <vt:lpstr>Common Sense 　 　　　　　 　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2010-12-07T04:38:24Z</dcterms:created>
  <dcterms:modified xsi:type="dcterms:W3CDTF">2011-11-01T12:35:10Z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1041</vt:i4>
  </property>
  <property fmtid="{D5CDD505-2E9C-101B-9397-08002B2CF9AE}" pid="3" name="_Version">
    <vt:lpwstr>12.0.4518</vt:lpwstr>
  </property>
</Properties>
</file>