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
  </p:notesMasterIdLst>
  <p:sldIdLst>
    <p:sldId id="256" r:id="rId2"/>
    <p:sldId id="260" r:id="rId3"/>
    <p:sldId id="259" r:id="rId4"/>
    <p:sldId id="262" r:id="rId5"/>
  </p:sldIdLst>
  <p:sldSz cx="6858000" cy="9144000" type="screen4x3"/>
  <p:notesSz cx="6858000" cy="9945688"/>
  <p:defaultTextStyle>
    <a:lvl1pPr marL="0" algn="l" rtl="0" latinLnBrk="0">
      <a:defRPr kumimoji="1" lang="ja-JP" sz="1800" kern="1200">
        <a:solidFill>
          <a:schemeClr val="tx1"/>
        </a:solidFill>
        <a:latin typeface="+mn-lt"/>
        <a:ea typeface="+mn-ea"/>
        <a:cs typeface="+mn-cs"/>
      </a:defRPr>
    </a:lvl1pPr>
    <a:lvl2pPr marL="457200" algn="l" rtl="0" latinLnBrk="0">
      <a:defRPr kumimoji="1" lang="ja-JP" sz="1800" kern="1200">
        <a:solidFill>
          <a:schemeClr val="tx1"/>
        </a:solidFill>
        <a:latin typeface="+mn-lt"/>
        <a:ea typeface="+mn-ea"/>
        <a:cs typeface="+mn-cs"/>
      </a:defRPr>
    </a:lvl2pPr>
    <a:lvl3pPr marL="914400" algn="l" rtl="0" latinLnBrk="0">
      <a:defRPr kumimoji="1" lang="ja-JP" sz="1800" kern="1200">
        <a:solidFill>
          <a:schemeClr val="tx1"/>
        </a:solidFill>
        <a:latin typeface="+mn-lt"/>
        <a:ea typeface="+mn-ea"/>
        <a:cs typeface="+mn-cs"/>
      </a:defRPr>
    </a:lvl3pPr>
    <a:lvl4pPr marL="1371600" algn="l" rtl="0" latinLnBrk="0">
      <a:defRPr kumimoji="1" lang="ja-JP" sz="1800" kern="1200">
        <a:solidFill>
          <a:schemeClr val="tx1"/>
        </a:solidFill>
        <a:latin typeface="+mn-lt"/>
        <a:ea typeface="+mn-ea"/>
        <a:cs typeface="+mn-cs"/>
      </a:defRPr>
    </a:lvl4pPr>
    <a:lvl5pPr marL="1828800" algn="l" rtl="0" latinLnBrk="0">
      <a:defRPr kumimoji="1" lang="ja-JP" sz="1800" kern="1200">
        <a:solidFill>
          <a:schemeClr val="tx1"/>
        </a:solidFill>
        <a:latin typeface="+mn-lt"/>
        <a:ea typeface="+mn-ea"/>
        <a:cs typeface="+mn-cs"/>
      </a:defRPr>
    </a:lvl5pPr>
    <a:lvl6pPr marL="2286000" algn="l" rtl="0" latinLnBrk="0">
      <a:defRPr kumimoji="1" lang="ja-JP" sz="1800" kern="1200">
        <a:solidFill>
          <a:schemeClr val="tx1"/>
        </a:solidFill>
        <a:latin typeface="+mn-lt"/>
        <a:ea typeface="+mn-ea"/>
        <a:cs typeface="+mn-cs"/>
      </a:defRPr>
    </a:lvl6pPr>
    <a:lvl7pPr marL="2743200" algn="l" rtl="0" latinLnBrk="0">
      <a:defRPr kumimoji="1" lang="ja-JP" sz="1800" kern="1200">
        <a:solidFill>
          <a:schemeClr val="tx1"/>
        </a:solidFill>
        <a:latin typeface="+mn-lt"/>
        <a:ea typeface="+mn-ea"/>
        <a:cs typeface="+mn-cs"/>
      </a:defRPr>
    </a:lvl7pPr>
    <a:lvl8pPr marL="3200400" algn="l" rtl="0" latinLnBrk="0">
      <a:defRPr kumimoji="1" lang="ja-JP" sz="1800" kern="1200">
        <a:solidFill>
          <a:schemeClr val="tx1"/>
        </a:solidFill>
        <a:latin typeface="+mn-lt"/>
        <a:ea typeface="+mn-ea"/>
        <a:cs typeface="+mn-cs"/>
      </a:defRPr>
    </a:lvl8pPr>
    <a:lvl9pPr marL="3657600" algn="l" rtl="0" latinLnBrk="0">
      <a:defRPr kumimoji="1" lang="ja-JP"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7" autoAdjust="0"/>
  </p:normalViewPr>
  <p:slideViewPr>
    <p:cSldViewPr>
      <p:cViewPr>
        <p:scale>
          <a:sx n="100" d="100"/>
          <a:sy n="100" d="100"/>
        </p:scale>
        <p:origin x="-1020" y="109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r">
              <a:defRPr/>
            </a:pPr>
            <a:r>
              <a:rPr lang="ja-JP" altLang="en-US" sz="1400" b="0" dirty="0" smtClean="0">
                <a:latin typeface="ＭＳ Ｐ明朝" pitchFamily="18" charset="-128"/>
                <a:ea typeface="ＭＳ Ｐ明朝" pitchFamily="18" charset="-128"/>
              </a:rPr>
              <a:t>発電電力量の構成</a:t>
            </a:r>
            <a:endParaRPr lang="en-US" altLang="ja-JP" sz="1400" b="0" dirty="0" smtClean="0">
              <a:latin typeface="ＭＳ Ｐ明朝" pitchFamily="18" charset="-128"/>
              <a:ea typeface="ＭＳ Ｐ明朝" pitchFamily="18" charset="-128"/>
            </a:endParaRPr>
          </a:p>
          <a:p>
            <a:pPr algn="r">
              <a:defRPr/>
            </a:pPr>
            <a:r>
              <a:rPr lang="en-US" altLang="ja-JP" sz="900" b="0" dirty="0" smtClean="0">
                <a:latin typeface="ＭＳ Ｐ明朝" pitchFamily="18" charset="-128"/>
                <a:ea typeface="ＭＳ Ｐ明朝" pitchFamily="18" charset="-128"/>
              </a:rPr>
              <a:t>09</a:t>
            </a:r>
            <a:r>
              <a:rPr lang="ja-JP" altLang="en-US" sz="900" b="0" dirty="0" smtClean="0">
                <a:latin typeface="ＭＳ Ｐ明朝" pitchFamily="18" charset="-128"/>
                <a:ea typeface="ＭＳ Ｐ明朝" pitchFamily="18" charset="-128"/>
              </a:rPr>
              <a:t>年度</a:t>
            </a:r>
            <a:endParaRPr lang="ja-JP" altLang="en-US" sz="900" b="0" dirty="0">
              <a:latin typeface="ＭＳ Ｐ明朝" pitchFamily="18" charset="-128"/>
              <a:ea typeface="ＭＳ Ｐ明朝" pitchFamily="18" charset="-128"/>
            </a:endParaRPr>
          </a:p>
        </c:rich>
      </c:tx>
      <c:layout>
        <c:manualLayout>
          <c:xMode val="edge"/>
          <c:yMode val="edge"/>
          <c:x val="0.53363888888888955"/>
          <c:y val="2.7777777777777856E-2"/>
        </c:manualLayout>
      </c:layout>
    </c:title>
    <c:plotArea>
      <c:layout/>
      <c:pieChart>
        <c:varyColors val="1"/>
        <c:ser>
          <c:idx val="0"/>
          <c:order val="0"/>
          <c:tx>
            <c:strRef>
              <c:f>'[Microsoft Office PowerPoint 内のグラフ]Sheet1'!$B$1</c:f>
              <c:strCache>
                <c:ptCount val="1"/>
                <c:pt idx="0">
                  <c:v>比率</c:v>
                </c:pt>
              </c:strCache>
            </c:strRef>
          </c:tx>
          <c:dPt>
            <c:idx val="0"/>
            <c:explosion val="11"/>
          </c:dPt>
          <c:dLbls>
            <c:dLbl>
              <c:idx val="0"/>
              <c:layout>
                <c:manualLayout>
                  <c:x val="-6.5398075240594962E-3"/>
                  <c:y val="2.5045567220764099E-2"/>
                </c:manualLayout>
              </c:layout>
              <c:dLblPos val="bestFit"/>
              <c:showLegendKey val="1"/>
              <c:showCatName val="1"/>
              <c:showPercent val="1"/>
            </c:dLbl>
            <c:dLbl>
              <c:idx val="1"/>
              <c:layout>
                <c:manualLayout>
                  <c:x val="7.6249781277340334E-2"/>
                  <c:y val="-6.5277777777777782E-2"/>
                </c:manualLayout>
              </c:layout>
              <c:dLblPos val="bestFit"/>
              <c:showLegendKey val="1"/>
              <c:showCatName val="1"/>
              <c:showPercent val="1"/>
            </c:dLbl>
            <c:dLbl>
              <c:idx val="2"/>
              <c:layout>
                <c:manualLayout>
                  <c:x val="-1.792257217847771E-2"/>
                  <c:y val="-4.8374161563137917E-2"/>
                </c:manualLayout>
              </c:layout>
              <c:dLblPos val="bestFit"/>
              <c:showLegendKey val="1"/>
              <c:showCatName val="1"/>
              <c:showPercent val="1"/>
            </c:dLbl>
            <c:txPr>
              <a:bodyPr/>
              <a:lstStyle/>
              <a:p>
                <a:pPr>
                  <a:defRPr sz="900">
                    <a:latin typeface="ＭＳ Ｐ明朝" pitchFamily="18" charset="-128"/>
                    <a:ea typeface="ＭＳ Ｐ明朝" pitchFamily="18" charset="-128"/>
                  </a:defRPr>
                </a:pPr>
                <a:endParaRPr lang="ja-JP"/>
              </a:p>
            </c:txPr>
            <c:dLblPos val="bestFit"/>
            <c:showLegendKey val="1"/>
            <c:showCatName val="1"/>
            <c:showPercent val="1"/>
            <c:showLeaderLines val="1"/>
          </c:dLbls>
          <c:cat>
            <c:strRef>
              <c:f>'[Microsoft Office PowerPoint 内のグラフ]Sheet1'!$A$2:$A$7</c:f>
              <c:strCache>
                <c:ptCount val="6"/>
                <c:pt idx="0">
                  <c:v>原子力 </c:v>
                </c:pt>
                <c:pt idx="1">
                  <c:v>天然ガス</c:v>
                </c:pt>
                <c:pt idx="2">
                  <c:v>石炭</c:v>
                </c:pt>
                <c:pt idx="3">
                  <c:v>石油</c:v>
                </c:pt>
                <c:pt idx="4">
                  <c:v>水力 </c:v>
                </c:pt>
                <c:pt idx="5">
                  <c:v>新エネルギー</c:v>
                </c:pt>
              </c:strCache>
            </c:strRef>
          </c:cat>
          <c:val>
            <c:numRef>
              <c:f>'[Microsoft Office PowerPoint 内のグラフ]Sheet1'!$B$2:$B$7</c:f>
              <c:numCache>
                <c:formatCode>0.00%</c:formatCode>
                <c:ptCount val="6"/>
                <c:pt idx="0">
                  <c:v>0.29200000000000031</c:v>
                </c:pt>
                <c:pt idx="1">
                  <c:v>0.29400000000000032</c:v>
                </c:pt>
                <c:pt idx="2">
                  <c:v>0.24700000000000019</c:v>
                </c:pt>
                <c:pt idx="3">
                  <c:v>7.6000000000000095E-2</c:v>
                </c:pt>
                <c:pt idx="4">
                  <c:v>8.1000000000000044E-2</c:v>
                </c:pt>
                <c:pt idx="5">
                  <c:v>1.0999999999999999E-2</c:v>
                </c:pt>
              </c:numCache>
            </c:numRef>
          </c:val>
        </c:ser>
        <c:firstSliceAng val="0"/>
      </c:pieChart>
    </c:plotArea>
    <c:legend>
      <c:legendPos val="r"/>
      <c:layout/>
      <c:txPr>
        <a:bodyPr/>
        <a:lstStyle/>
        <a:p>
          <a:pPr>
            <a:defRPr>
              <a:latin typeface="ＭＳ Ｐ明朝" pitchFamily="18" charset="-128"/>
              <a:ea typeface="ＭＳ Ｐ明朝" pitchFamily="18" charset="-128"/>
            </a:defRPr>
          </a:pPr>
          <a:endParaRPr lang="ja-JP"/>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rtlCol="0"/>
          <a:lstStyle>
            <a:lvl1pPr algn="l" latinLnBrk="0">
              <a:defRPr kumimoji="1" lang="ja-JP" sz="1200"/>
            </a:lvl1pPr>
            <a:extLst/>
          </a:lstStyle>
          <a:p>
            <a:endParaRPr kumimoji="1" lang="ja-JP"/>
          </a:p>
        </p:txBody>
      </p:sp>
      <p:sp>
        <p:nvSpPr>
          <p:cNvPr id="3" name="Date Placeholder 2"/>
          <p:cNvSpPr>
            <a:spLocks noGrp="1"/>
          </p:cNvSpPr>
          <p:nvPr>
            <p:ph type="dt" idx="1"/>
          </p:nvPr>
        </p:nvSpPr>
        <p:spPr>
          <a:xfrm>
            <a:off x="3884613" y="0"/>
            <a:ext cx="2971800" cy="497284"/>
          </a:xfrm>
          <a:prstGeom prst="rect">
            <a:avLst/>
          </a:prstGeom>
        </p:spPr>
        <p:txBody>
          <a:bodyPr vert="horz" rtlCol="0"/>
          <a:lstStyle>
            <a:lvl1pPr algn="r" latinLnBrk="0">
              <a:defRPr kumimoji="1" lang="ja-JP" sz="1200"/>
            </a:lvl1pPr>
            <a:extLst/>
          </a:lstStyle>
          <a:p>
            <a:fld id="{C238408C-6839-46EE-8131-EDA75C487F2E}" type="datetimeFigureOut">
              <a:rPr/>
              <a:pPr/>
              <a:t>2006/6/30</a:t>
            </a:fld>
            <a:endParaRPr kumimoji="1" lang="ja-JP"/>
          </a:p>
        </p:txBody>
      </p:sp>
      <p:sp>
        <p:nvSpPr>
          <p:cNvPr id="4" name="Slide Image Placeholder 3"/>
          <p:cNvSpPr>
            <a:spLocks noGrp="1" noRot="1" noChangeAspect="1"/>
          </p:cNvSpPr>
          <p:nvPr>
            <p:ph type="sldImg" idx="2"/>
          </p:nvPr>
        </p:nvSpPr>
        <p:spPr>
          <a:xfrm>
            <a:off x="2030413" y="746125"/>
            <a:ext cx="2797175" cy="3729038"/>
          </a:xfrm>
          <a:prstGeom prst="rect">
            <a:avLst/>
          </a:prstGeom>
          <a:noFill/>
          <a:ln w="12700">
            <a:solidFill>
              <a:prstClr val="black"/>
            </a:solidFill>
          </a:ln>
        </p:spPr>
        <p:txBody>
          <a:bodyPr vert="horz" rtlCol="0" anchor="ctr"/>
          <a:lstStyle>
            <a:extLst/>
          </a:lstStyle>
          <a:p>
            <a:endParaRPr kumimoji="1" lang="ja-JP"/>
          </a:p>
        </p:txBody>
      </p:sp>
      <p:sp>
        <p:nvSpPr>
          <p:cNvPr id="5" name="Notes Placeholder 4"/>
          <p:cNvSpPr>
            <a:spLocks noGrp="1"/>
          </p:cNvSpPr>
          <p:nvPr>
            <p:ph type="body" sz="quarter" idx="3"/>
          </p:nvPr>
        </p:nvSpPr>
        <p:spPr>
          <a:xfrm>
            <a:off x="685800" y="4724202"/>
            <a:ext cx="5486400" cy="4475560"/>
          </a:xfrm>
          <a:prstGeom prst="rect">
            <a:avLst/>
          </a:prstGeom>
        </p:spPr>
        <p:txBody>
          <a:bodyPr vert="horz" rtlCol="0">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Footer Placeholder 5"/>
          <p:cNvSpPr>
            <a:spLocks noGrp="1"/>
          </p:cNvSpPr>
          <p:nvPr>
            <p:ph type="ftr" sz="quarter" idx="4"/>
          </p:nvPr>
        </p:nvSpPr>
        <p:spPr>
          <a:xfrm>
            <a:off x="0" y="9446678"/>
            <a:ext cx="2971800" cy="497284"/>
          </a:xfrm>
          <a:prstGeom prst="rect">
            <a:avLst/>
          </a:prstGeom>
        </p:spPr>
        <p:txBody>
          <a:bodyPr vert="horz" rtlCol="0" anchor="b"/>
          <a:lstStyle>
            <a:lvl1pPr algn="l" latinLnBrk="0">
              <a:defRPr kumimoji="1" lang="ja-JP" sz="1200"/>
            </a:lvl1pPr>
            <a:extLst/>
          </a:lstStyle>
          <a:p>
            <a:endParaRPr kumimoji="1" lang="ja-JP"/>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rtlCol="0" anchor="b"/>
          <a:lstStyle>
            <a:lvl1pPr algn="r" latinLnBrk="0">
              <a:defRPr kumimoji="1" lang="ja-JP" sz="1200"/>
            </a:lvl1pPr>
            <a:extLst/>
          </a:lstStyle>
          <a:p>
            <a:fld id="{87D77045-401A-4D5E-BFE3-54C21A8A6634}" type="slidenum">
              <a:rPr/>
              <a:pPr/>
              <a:t>&lt;#&gt;</a:t>
            </a:fld>
            <a:endParaRPr kumimoji="1" lang="ja-JP"/>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latinLnBrk="0">
      <a:defRPr kumimoji="1" lang="ja-JP" sz="1200" kern="1200">
        <a:solidFill>
          <a:schemeClr val="tx1"/>
        </a:solidFill>
        <a:latin typeface="+mn-lt"/>
        <a:ea typeface="+mn-ea"/>
        <a:cs typeface="+mn-cs"/>
      </a:defRPr>
    </a:lvl2pPr>
    <a:lvl3pPr marL="914400" algn="l" rtl="0" latinLnBrk="0">
      <a:defRPr kumimoji="1" lang="ja-JP" sz="1200" kern="1200">
        <a:solidFill>
          <a:schemeClr val="tx1"/>
        </a:solidFill>
        <a:latin typeface="+mn-lt"/>
        <a:ea typeface="+mn-ea"/>
        <a:cs typeface="+mn-cs"/>
      </a:defRPr>
    </a:lvl3pPr>
    <a:lvl4pPr marL="1371600" algn="l" rtl="0" latinLnBrk="0">
      <a:defRPr kumimoji="1" lang="ja-JP" sz="1200" kern="1200">
        <a:solidFill>
          <a:schemeClr val="tx1"/>
        </a:solidFill>
        <a:latin typeface="+mn-lt"/>
        <a:ea typeface="+mn-ea"/>
        <a:cs typeface="+mn-cs"/>
      </a:defRPr>
    </a:lvl4pPr>
    <a:lvl5pPr marL="1828800" algn="l" rtl="0" latinLnBrk="0">
      <a:defRPr kumimoji="1" lang="ja-JP" sz="1200" kern="1200">
        <a:solidFill>
          <a:schemeClr val="tx1"/>
        </a:solidFill>
        <a:latin typeface="+mn-lt"/>
        <a:ea typeface="+mn-ea"/>
        <a:cs typeface="+mn-cs"/>
      </a:defRPr>
    </a:lvl5pPr>
    <a:lvl6pPr marL="2286000" algn="l" rtl="0" latinLnBrk="0">
      <a:defRPr kumimoji="1" lang="ja-JP" sz="1200" kern="1200">
        <a:solidFill>
          <a:schemeClr val="tx1"/>
        </a:solidFill>
        <a:latin typeface="+mn-lt"/>
        <a:ea typeface="+mn-ea"/>
        <a:cs typeface="+mn-cs"/>
      </a:defRPr>
    </a:lvl6pPr>
    <a:lvl7pPr marL="2743200" algn="l" rtl="0" latinLnBrk="0">
      <a:defRPr kumimoji="1" lang="ja-JP" sz="1200" kern="1200">
        <a:solidFill>
          <a:schemeClr val="tx1"/>
        </a:solidFill>
        <a:latin typeface="+mn-lt"/>
        <a:ea typeface="+mn-ea"/>
        <a:cs typeface="+mn-cs"/>
      </a:defRPr>
    </a:lvl7pPr>
    <a:lvl8pPr marL="3200400" algn="l" rtl="0" latinLnBrk="0">
      <a:defRPr kumimoji="1" lang="ja-JP" sz="1200" kern="1200">
        <a:solidFill>
          <a:schemeClr val="tx1"/>
        </a:solidFill>
        <a:latin typeface="+mn-lt"/>
        <a:ea typeface="+mn-ea"/>
        <a:cs typeface="+mn-cs"/>
      </a:defRPr>
    </a:lvl8pPr>
    <a:lvl9pPr marL="3657600" algn="l" rtl="0" latinLnBrk="0">
      <a:defRPr kumimoji="1" lang="ja-JP"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746125"/>
            <a:ext cx="2797175" cy="3729038"/>
          </a:xfrm>
        </p:spPr>
      </p:sp>
      <p:sp>
        <p:nvSpPr>
          <p:cNvPr id="3" name="Notes Placeholder 2"/>
          <p:cNvSpPr>
            <a:spLocks noGrp="1"/>
          </p:cNvSpPr>
          <p:nvPr>
            <p:ph type="body" idx="1"/>
          </p:nvPr>
        </p:nvSpPr>
        <p:spPr/>
        <p:txBody>
          <a:bodyPr>
            <a:normAutofit/>
          </a:bodyPr>
          <a:lstStyle/>
          <a:p>
            <a:endParaRPr kumimoji="1" lang="ja-JP"/>
          </a:p>
        </p:txBody>
      </p:sp>
      <p:sp>
        <p:nvSpPr>
          <p:cNvPr id="4" name="Slide Number Placeholder 3"/>
          <p:cNvSpPr>
            <a:spLocks noGrp="1"/>
          </p:cNvSpPr>
          <p:nvPr>
            <p:ph type="sldNum" sz="quarter" idx="10"/>
          </p:nvPr>
        </p:nvSpPr>
        <p:spPr/>
        <p:txBody>
          <a:bodyPr/>
          <a:lstStyle/>
          <a:p>
            <a:fld id="{87D77045-401A-4D5E-BFE3-54C21A8A6634}" type="slidenum">
              <a:rPr kumimoji="1" lang="ja-JP" smtClean="0"/>
              <a:pPr/>
              <a:t>1</a:t>
            </a:fld>
            <a:endParaRPr kumimoji="1" 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2146446" y="2324843"/>
            <a:ext cx="5486400" cy="89154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36" name="Shape 35"/>
          <p:cNvSpPr>
            <a:spLocks/>
          </p:cNvSpPr>
          <p:nvPr/>
        </p:nvSpPr>
        <p:spPr bwMode="auto">
          <a:xfrm>
            <a:off x="3616398" y="1422400"/>
            <a:ext cx="3257550" cy="77216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43" name="Shape 42"/>
          <p:cNvSpPr>
            <a:spLocks/>
          </p:cNvSpPr>
          <p:nvPr/>
        </p:nvSpPr>
        <p:spPr bwMode="auto">
          <a:xfrm>
            <a:off x="217968" y="-18901"/>
            <a:ext cx="4171950" cy="87376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2" name="Shape 21"/>
          <p:cNvSpPr>
            <a:spLocks/>
          </p:cNvSpPr>
          <p:nvPr/>
        </p:nvSpPr>
        <p:spPr bwMode="auto">
          <a:xfrm>
            <a:off x="4457700" y="5689600"/>
            <a:ext cx="1200150" cy="34544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4" name="Shape 23"/>
          <p:cNvSpPr>
            <a:spLocks/>
          </p:cNvSpPr>
          <p:nvPr/>
        </p:nvSpPr>
        <p:spPr bwMode="auto">
          <a:xfrm>
            <a:off x="4457700" y="2336800"/>
            <a:ext cx="2400300" cy="33528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6" name="Shape 25"/>
          <p:cNvSpPr>
            <a:spLocks/>
          </p:cNvSpPr>
          <p:nvPr/>
        </p:nvSpPr>
        <p:spPr bwMode="auto">
          <a:xfrm>
            <a:off x="400050" y="5689600"/>
            <a:ext cx="4000500" cy="34544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7" name="Shape 26"/>
          <p:cNvSpPr>
            <a:spLocks/>
          </p:cNvSpPr>
          <p:nvPr/>
        </p:nvSpPr>
        <p:spPr bwMode="auto">
          <a:xfrm>
            <a:off x="275118" y="3251200"/>
            <a:ext cx="4229100" cy="24384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1" lang="ja-JP"/>
          </a:p>
        </p:txBody>
      </p:sp>
      <p:sp>
        <p:nvSpPr>
          <p:cNvPr id="28" name="Date Placeholder 27"/>
          <p:cNvSpPr>
            <a:spLocks noGrp="1"/>
          </p:cNvSpPr>
          <p:nvPr>
            <p:ph type="dt" sz="half" idx="10"/>
          </p:nvPr>
        </p:nvSpPr>
        <p:spPr>
          <a:xfrm>
            <a:off x="4857750" y="8555569"/>
            <a:ext cx="1600200" cy="486833"/>
          </a:xfrm>
        </p:spPr>
        <p:txBody>
          <a:bodyPr/>
          <a:lstStyle>
            <a:extLst/>
          </a:lstStyle>
          <a:p>
            <a:fld id="{743653DA-8BF4-4869-96FE-9BCF43372D46}" type="datetimeFigureOut">
              <a:rPr/>
              <a:pPr/>
              <a:t>2006/6/30</a:t>
            </a:fld>
            <a:endParaRPr kumimoji="1" lang="ja-JP"/>
          </a:p>
        </p:txBody>
      </p:sp>
      <p:sp>
        <p:nvSpPr>
          <p:cNvPr id="17" name="Footer Placeholder 16"/>
          <p:cNvSpPr>
            <a:spLocks noGrp="1"/>
          </p:cNvSpPr>
          <p:nvPr>
            <p:ph type="ftr" sz="quarter" idx="11"/>
          </p:nvPr>
        </p:nvSpPr>
        <p:spPr>
          <a:xfrm>
            <a:off x="685800" y="8555569"/>
            <a:ext cx="4171950" cy="486833"/>
          </a:xfrm>
        </p:spPr>
        <p:txBody>
          <a:bodyPr/>
          <a:lstStyle>
            <a:extLst/>
          </a:lstStyle>
          <a:p>
            <a:endParaRPr kumimoji="1" lang="ja-JP"/>
          </a:p>
        </p:txBody>
      </p:sp>
      <p:sp>
        <p:nvSpPr>
          <p:cNvPr id="29" name="Slide Number Placeholder 28"/>
          <p:cNvSpPr>
            <a:spLocks noGrp="1"/>
          </p:cNvSpPr>
          <p:nvPr>
            <p:ph type="sldNum" sz="quarter" idx="12"/>
          </p:nvPr>
        </p:nvSpPr>
        <p:spPr>
          <a:xfrm>
            <a:off x="6457950" y="8555569"/>
            <a:ext cx="342900" cy="486833"/>
          </a:xfrm>
        </p:spPr>
        <p:txBody>
          <a:bodyPr/>
          <a:lstStyle>
            <a:extLst/>
          </a:lstStyle>
          <a:p>
            <a:fld id="{72AC53DF-4216-466D-99A7-94400E6C2A25}" type="slidenum">
              <a:rPr/>
              <a:pPr/>
              <a:t>&lt;#&gt;</a:t>
            </a:fld>
            <a:endParaRPr kumimoji="1" lang="ja-JP"/>
          </a:p>
        </p:txBody>
      </p:sp>
      <p:sp>
        <p:nvSpPr>
          <p:cNvPr id="32" name="Rectangle 31"/>
          <p:cNvSpPr/>
          <p:nvPr/>
        </p:nvSpPr>
        <p:spPr>
          <a:xfrm>
            <a:off x="0" y="-2"/>
            <a:ext cx="274320" cy="913927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39" name="Rectangle 38"/>
          <p:cNvSpPr/>
          <p:nvPr/>
        </p:nvSpPr>
        <p:spPr>
          <a:xfrm>
            <a:off x="232169" y="907303"/>
            <a:ext cx="34290"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0" name="Rectangle 39"/>
          <p:cNvSpPr/>
          <p:nvPr/>
        </p:nvSpPr>
        <p:spPr>
          <a:xfrm>
            <a:off x="201805" y="907303"/>
            <a:ext cx="20574"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1" name="Rectangle 40"/>
          <p:cNvSpPr/>
          <p:nvPr/>
        </p:nvSpPr>
        <p:spPr>
          <a:xfrm>
            <a:off x="187515" y="907303"/>
            <a:ext cx="6858"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2" name="Rectangle 41"/>
          <p:cNvSpPr/>
          <p:nvPr/>
        </p:nvSpPr>
        <p:spPr>
          <a:xfrm>
            <a:off x="166326" y="907303"/>
            <a:ext cx="6858"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45" name="Rectangle 44"/>
          <p:cNvSpPr/>
          <p:nvPr/>
        </p:nvSpPr>
        <p:spPr>
          <a:xfrm>
            <a:off x="272370" y="536354"/>
            <a:ext cx="6377940" cy="1181687"/>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8" name="Title 7"/>
          <p:cNvSpPr>
            <a:spLocks noGrp="1"/>
          </p:cNvSpPr>
          <p:nvPr>
            <p:ph type="ctrTitle"/>
          </p:nvPr>
        </p:nvSpPr>
        <p:spPr>
          <a:xfrm>
            <a:off x="400050" y="619339"/>
            <a:ext cx="6115050" cy="1032256"/>
          </a:xfrm>
        </p:spPr>
        <p:txBody>
          <a:bodyPr/>
          <a:lstStyle>
            <a:lvl1pPr marR="9144" algn="r" eaLnBrk="1" latinLnBrk="0" hangingPunct="1">
              <a:defRPr kumimoji="1" lang="ja-JP" sz="3800"/>
            </a:lvl1pPr>
            <a:extLst/>
          </a:lstStyle>
          <a:p>
            <a:pPr eaLnBrk="1" latinLnBrk="0" hangingPunct="1"/>
            <a:r>
              <a:rPr lang="ja-JP" altLang="en-US" smtClean="0"/>
              <a:t>マスタ タイトルの書式設定</a:t>
            </a:r>
            <a:endParaRPr/>
          </a:p>
        </p:txBody>
      </p:sp>
      <p:sp>
        <p:nvSpPr>
          <p:cNvPr id="9" name="Subtitle 8"/>
          <p:cNvSpPr>
            <a:spLocks noGrp="1"/>
          </p:cNvSpPr>
          <p:nvPr>
            <p:ph type="subTitle" idx="1"/>
          </p:nvPr>
        </p:nvSpPr>
        <p:spPr>
          <a:xfrm>
            <a:off x="3628786" y="1828800"/>
            <a:ext cx="2886314" cy="609600"/>
          </a:xfrm>
        </p:spPr>
        <p:txBody>
          <a:bodyPr tIns="0"/>
          <a:lstStyle>
            <a:lvl1pPr marL="0" indent="0" algn="r" eaLnBrk="1" latinLnBrk="0" hangingPunct="1">
              <a:spcBef>
                <a:spcPts val="0"/>
              </a:spcBef>
              <a:buNone/>
              <a:defRPr kumimoji="1" lang="ja-JP"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ja-JP" altLang="en-US" smtClean="0"/>
              <a:t>マスタ サブタイトルの書式設定</a:t>
            </a:r>
            <a:endParaRPr/>
          </a:p>
        </p:txBody>
      </p:sp>
      <p:sp>
        <p:nvSpPr>
          <p:cNvPr id="58" name="Rectangle 57"/>
          <p:cNvSpPr/>
          <p:nvPr/>
        </p:nvSpPr>
        <p:spPr>
          <a:xfrm flipH="1">
            <a:off x="278654" y="907303"/>
            <a:ext cx="20574"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59" name="Rectangle 58"/>
          <p:cNvSpPr/>
          <p:nvPr/>
        </p:nvSpPr>
        <p:spPr>
          <a:xfrm flipH="1">
            <a:off x="308332" y="907303"/>
            <a:ext cx="20574"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0" name="Rectangle 59"/>
          <p:cNvSpPr/>
          <p:nvPr/>
        </p:nvSpPr>
        <p:spPr>
          <a:xfrm flipH="1">
            <a:off x="336338" y="907303"/>
            <a:ext cx="6858"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1" name="Rectangle 60"/>
          <p:cNvSpPr/>
          <p:nvPr/>
        </p:nvSpPr>
        <p:spPr>
          <a:xfrm flipH="1">
            <a:off x="357527" y="907303"/>
            <a:ext cx="6858"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2" name="Rectangle 61"/>
          <p:cNvSpPr/>
          <p:nvPr/>
        </p:nvSpPr>
        <p:spPr>
          <a:xfrm>
            <a:off x="375359" y="907303"/>
            <a:ext cx="27432" cy="48768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56" name="Rectangle 55"/>
          <p:cNvSpPr/>
          <p:nvPr/>
        </p:nvSpPr>
        <p:spPr>
          <a:xfrm>
            <a:off x="191468" y="6729859"/>
            <a:ext cx="54864" cy="225552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5" name="Rectangle 64"/>
          <p:cNvSpPr/>
          <p:nvPr/>
        </p:nvSpPr>
        <p:spPr>
          <a:xfrm>
            <a:off x="191468" y="6395759"/>
            <a:ext cx="54864" cy="3048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6" name="Rectangle 65"/>
          <p:cNvSpPr/>
          <p:nvPr/>
        </p:nvSpPr>
        <p:spPr>
          <a:xfrm>
            <a:off x="191468" y="6183580"/>
            <a:ext cx="54864" cy="18288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67" name="Rectangle 66"/>
          <p:cNvSpPr/>
          <p:nvPr/>
        </p:nvSpPr>
        <p:spPr>
          <a:xfrm>
            <a:off x="191468" y="6056745"/>
            <a:ext cx="54864" cy="9753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ja-JP" altLang="en-US" smtClean="0"/>
              <a:t>マスタ タイトルの書式設定</a:t>
            </a:r>
            <a:endParaRPr/>
          </a:p>
        </p:txBody>
      </p:sp>
      <p:sp>
        <p:nvSpPr>
          <p:cNvPr id="3" name="Content Placeholder 2"/>
          <p:cNvSpPr>
            <a:spLocks noGrp="1"/>
          </p:cNvSpPr>
          <p:nvPr>
            <p:ph idx="1"/>
          </p:nvPr>
        </p:nvSpPr>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extLst/>
          </a:lstStyle>
          <a:p>
            <a:fld id="{B7129108-AC8D-4212-9283-60D9E99BF07A}" type="datetimeFigureOut">
              <a:rPr/>
              <a:pPr/>
              <a:t>2006/6/30</a:t>
            </a:fld>
            <a:endParaRPr kumimoji="1" lang="ja-JP"/>
          </a:p>
        </p:txBody>
      </p:sp>
      <p:sp>
        <p:nvSpPr>
          <p:cNvPr id="5" name="Footer Placeholder 4"/>
          <p:cNvSpPr>
            <a:spLocks noGrp="1"/>
          </p:cNvSpPr>
          <p:nvPr>
            <p:ph type="ftr" sz="quarter" idx="11"/>
          </p:nvPr>
        </p:nvSpPr>
        <p:spPr/>
        <p:txBody>
          <a:bodyPr/>
          <a:lstStyle>
            <a:extLst/>
          </a:lstStyle>
          <a:p>
            <a:endParaRPr kumimoji="1" lang="ja-JP"/>
          </a:p>
        </p:txBody>
      </p:sp>
      <p:sp>
        <p:nvSpPr>
          <p:cNvPr id="6" name="Slide Number Placeholder 5"/>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470402"/>
            <a:ext cx="5829300" cy="263207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1" lang="ja-JP" sz="4000" b="1" cap="all">
                <a:ln/>
                <a:solidFill>
                  <a:schemeClr val="tx1"/>
                </a:solidFill>
                <a:effectLst>
                  <a:reflection blurRad="12700" stA="50000" endPos="50000" dir="5400000" sy="-100000" rotWithShape="0"/>
                </a:effectLst>
              </a:defRPr>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685800" y="7112000"/>
            <a:ext cx="5829300" cy="1403349"/>
          </a:xfrm>
        </p:spPr>
        <p:txBody>
          <a:bodyPr anchor="t"/>
          <a:lstStyle>
            <a:lvl1pPr marL="374904" eaLnBrk="1" latinLnBrk="0" hangingPunct="1">
              <a:buNone/>
              <a:defRPr kumimoji="1" lang="ja-JP" sz="2000">
                <a:solidFill>
                  <a:schemeClr val="tx2"/>
                </a:solidFill>
              </a:defRPr>
            </a:lvl1pPr>
            <a:lvl2pPr eaLnBrk="1" latinLnBrk="0" hangingPunct="1">
              <a:buNone/>
              <a:defRPr kumimoji="1" lang="ja-JP" sz="1800">
                <a:solidFill>
                  <a:schemeClr val="tx1">
                    <a:tint val="75000"/>
                  </a:schemeClr>
                </a:solidFill>
              </a:defRPr>
            </a:lvl2pPr>
            <a:lvl3pPr eaLnBrk="1" latinLnBrk="0" hangingPunct="1">
              <a:buNone/>
              <a:defRPr kumimoji="1" lang="ja-JP" sz="1600">
                <a:solidFill>
                  <a:schemeClr val="tx1">
                    <a:tint val="75000"/>
                  </a:schemeClr>
                </a:solidFill>
              </a:defRPr>
            </a:lvl3pPr>
            <a:lvl4pPr eaLnBrk="1" latinLnBrk="0" hangingPunct="1">
              <a:buNone/>
              <a:defRPr kumimoji="1" lang="ja-JP" sz="1400">
                <a:solidFill>
                  <a:schemeClr val="tx1">
                    <a:tint val="75000"/>
                  </a:schemeClr>
                </a:solidFill>
              </a:defRPr>
            </a:lvl4pPr>
            <a:lvl5pPr eaLnBrk="1" latinLnBrk="0" hangingPunct="1">
              <a:buNone/>
              <a:defRPr kumimoji="1" lang="ja-JP" sz="1400">
                <a:solidFill>
                  <a:schemeClr val="tx1">
                    <a:tint val="75000"/>
                  </a:schemeClr>
                </a:solidFill>
              </a:defRPr>
            </a:lvl5pPr>
            <a:extLst/>
          </a:lstStyle>
          <a:p>
            <a:pPr lvl="0" eaLnBrk="1" latinLnBrk="0" hangingPunct="1"/>
            <a:r>
              <a:rPr lang="ja-JP" altLang="en-US" smtClean="0"/>
              <a:t>マスタ テキストの書式設定</a:t>
            </a:r>
          </a:p>
        </p:txBody>
      </p:sp>
      <p:sp>
        <p:nvSpPr>
          <p:cNvPr id="4" name="Date Placeholder 3"/>
          <p:cNvSpPr>
            <a:spLocks noGrp="1"/>
          </p:cNvSpPr>
          <p:nvPr>
            <p:ph type="dt" sz="half" idx="10"/>
          </p:nvPr>
        </p:nvSpPr>
        <p:spPr/>
        <p:txBody>
          <a:bodyPr/>
          <a:lstStyle>
            <a:extLst/>
          </a:lstStyle>
          <a:p>
            <a:fld id="{B6DED3D3-6235-4F4C-B439-DF277FB555A7}" type="datetimeFigureOut">
              <a:rPr/>
              <a:pPr/>
              <a:t>2006/6/30</a:t>
            </a:fld>
            <a:endParaRPr kumimoji="1" lang="ja-JP"/>
          </a:p>
        </p:txBody>
      </p:sp>
      <p:sp>
        <p:nvSpPr>
          <p:cNvPr id="5" name="Footer Placeholder 4"/>
          <p:cNvSpPr>
            <a:spLocks noGrp="1"/>
          </p:cNvSpPr>
          <p:nvPr>
            <p:ph type="ftr" sz="quarter" idx="11"/>
          </p:nvPr>
        </p:nvSpPr>
        <p:spPr>
          <a:xfrm>
            <a:off x="685800" y="8555569"/>
            <a:ext cx="4171950" cy="486833"/>
          </a:xfrm>
        </p:spPr>
        <p:txBody>
          <a:bodyPr/>
          <a:lstStyle>
            <a:extLst/>
          </a:lstStyle>
          <a:p>
            <a:endParaRPr kumimoji="1" lang="ja-JP"/>
          </a:p>
        </p:txBody>
      </p:sp>
      <p:sp>
        <p:nvSpPr>
          <p:cNvPr id="6" name="Slide Number Placeholder 5"/>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79400"/>
            <a:ext cx="6172200" cy="1727200"/>
          </a:xfrm>
        </p:spPr>
        <p:txBody>
          <a:bodyPr anchor="ctr"/>
          <a:lstStyle>
            <a:extLst/>
          </a:lstStyle>
          <a:p>
            <a:pPr eaLnBrk="1" latinLnBrk="0" hangingPunct="1"/>
            <a:r>
              <a:rPr lang="ja-JP" altLang="en-US" smtClean="0"/>
              <a:t>マスタ タイトルの書式設定</a:t>
            </a:r>
            <a:endParaRPr/>
          </a:p>
        </p:txBody>
      </p:sp>
      <p:sp>
        <p:nvSpPr>
          <p:cNvPr id="3" name="Content Placeholder 2"/>
          <p:cNvSpPr>
            <a:spLocks noGrp="1"/>
          </p:cNvSpPr>
          <p:nvPr>
            <p:ph sz="half" idx="1"/>
          </p:nvPr>
        </p:nvSpPr>
        <p:spPr>
          <a:xfrm>
            <a:off x="348258" y="2133602"/>
            <a:ext cx="3028950" cy="6034617"/>
          </a:xfrm>
        </p:spPr>
        <p:txBody>
          <a:bodyPr/>
          <a:lstStyle>
            <a:lvl1pPr marL="0" indent="0" eaLnBrk="1" latinLnBrk="0" hangingPunct="1">
              <a:buFontTx/>
              <a:buNone/>
              <a:defRPr kumimoji="1" lang="ja-JP" sz="2000"/>
            </a:lvl1pPr>
            <a:lvl2pPr eaLnBrk="1" latinLnBrk="0" hangingPunct="1">
              <a:defRPr kumimoji="1" lang="ja-JP" sz="2400"/>
            </a:lvl2pPr>
            <a:lvl3pPr eaLnBrk="1" latinLnBrk="0" hangingPunct="1">
              <a:defRPr kumimoji="1" lang="ja-JP" sz="2000"/>
            </a:lvl3pPr>
            <a:lvl4pPr eaLnBrk="1" latinLnBrk="0" hangingPunct="1">
              <a:defRPr kumimoji="1" lang="ja-JP" sz="1800"/>
            </a:lvl4pPr>
            <a:lvl5pPr eaLnBrk="1" latinLnBrk="0" hangingPunct="1">
              <a:defRPr kumimoji="1" lang="ja-JP" sz="1800"/>
            </a:lvl5pPr>
            <a:extLst/>
          </a:lstStyle>
          <a:p>
            <a:pPr lvl="0" eaLnBrk="1" latinLnBrk="0" hangingPunct="1"/>
            <a:r>
              <a:rPr lang="ja-JP" altLang="en-US" smtClean="0"/>
              <a:t>マスタ テキストの書式設定</a:t>
            </a:r>
          </a:p>
        </p:txBody>
      </p:sp>
      <p:sp>
        <p:nvSpPr>
          <p:cNvPr id="4" name="Content Placeholder 3"/>
          <p:cNvSpPr>
            <a:spLocks noGrp="1"/>
          </p:cNvSpPr>
          <p:nvPr>
            <p:ph sz="half" idx="2"/>
          </p:nvPr>
        </p:nvSpPr>
        <p:spPr>
          <a:xfrm>
            <a:off x="3491508" y="2133602"/>
            <a:ext cx="3028950" cy="6034617"/>
          </a:xfrm>
        </p:spPr>
        <p:txBody>
          <a:bodyPr/>
          <a:lstStyle>
            <a:lvl1pPr eaLnBrk="1" latinLnBrk="0" hangingPunct="1">
              <a:defRPr kumimoji="1" lang="ja-JP" sz="2800"/>
            </a:lvl1pPr>
            <a:lvl2pPr eaLnBrk="1" latinLnBrk="0" hangingPunct="1">
              <a:defRPr kumimoji="1" lang="ja-JP" sz="2400"/>
            </a:lvl2pPr>
            <a:lvl3pPr eaLnBrk="1" latinLnBrk="0" hangingPunct="1">
              <a:defRPr kumimoji="1" lang="ja-JP" sz="2000"/>
            </a:lvl3pPr>
            <a:lvl4pPr eaLnBrk="1" latinLnBrk="0" hangingPunct="1">
              <a:defRPr kumimoji="1" lang="ja-JP" sz="1800"/>
            </a:lvl4pPr>
            <a:lvl5pPr eaLnBrk="1" latinLnBrk="0" hangingPunct="1">
              <a:defRPr kumimoji="1" lang="ja-JP"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extLst/>
          </a:lstStyle>
          <a:p>
            <a:fld id="{3B5F1E3E-4B2F-4895-B65E-28B2E64F39F6}" type="datetimeFigureOut">
              <a:rPr/>
              <a:pPr/>
              <a:t>2006/6/30</a:t>
            </a:fld>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cxnSp>
        <p:nvCxnSpPr>
          <p:cNvPr id="9" name="Straight Connector 8"/>
          <p:cNvCxnSpPr/>
          <p:nvPr/>
        </p:nvCxnSpPr>
        <p:spPr>
          <a:xfrm rot="5400000">
            <a:off x="406396" y="5156661"/>
            <a:ext cx="6045200" cy="12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536354"/>
            <a:ext cx="6515100" cy="1181687"/>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 name="Title 1"/>
          <p:cNvSpPr>
            <a:spLocks noGrp="1"/>
          </p:cNvSpPr>
          <p:nvPr>
            <p:ph type="title"/>
          </p:nvPr>
        </p:nvSpPr>
        <p:spPr>
          <a:xfrm>
            <a:off x="378618" y="682752"/>
            <a:ext cx="5829300" cy="1219200"/>
          </a:xfrm>
        </p:spPr>
        <p:txBody>
          <a:bodyPr anchor="t"/>
          <a:lstStyle>
            <a:lvl1pPr eaLnBrk="1" latinLnBrk="0" hangingPunct="1">
              <a:defRPr kumimoji="1" lang="ja-JP" sz="4000"/>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342901" y="2413000"/>
            <a:ext cx="3030141" cy="853016"/>
          </a:xfrm>
        </p:spPr>
        <p:txBody>
          <a:bodyPr anchor="ctr"/>
          <a:lstStyle>
            <a:lvl1pPr marL="73152" indent="0" algn="l" eaLnBrk="1" latinLnBrk="0" hangingPunct="1">
              <a:buNone/>
              <a:defRPr kumimoji="1" lang="ja-JP" sz="2400" b="1">
                <a:solidFill>
                  <a:schemeClr val="accent2"/>
                </a:solidFill>
              </a:defRPr>
            </a:lvl1pPr>
            <a:lvl2pPr eaLnBrk="1" latinLnBrk="0" hangingPunct="1">
              <a:buNone/>
              <a:defRPr kumimoji="1" lang="ja-JP" sz="2000" b="1"/>
            </a:lvl2pPr>
            <a:lvl3pPr eaLnBrk="1" latinLnBrk="0" hangingPunct="1">
              <a:buNone/>
              <a:defRPr kumimoji="1" lang="ja-JP" sz="1800" b="1"/>
            </a:lvl3pPr>
            <a:lvl4pPr eaLnBrk="1" latinLnBrk="0" hangingPunct="1">
              <a:buNone/>
              <a:defRPr kumimoji="1" lang="ja-JP" sz="1600" b="1"/>
            </a:lvl4pPr>
            <a:lvl5pPr eaLnBrk="1" latinLnBrk="0" hangingPunct="1">
              <a:buNone/>
              <a:defRPr kumimoji="1" lang="ja-JP" sz="1600" b="1"/>
            </a:lvl5pPr>
            <a:extLst/>
          </a:lstStyle>
          <a:p>
            <a:pPr lvl="0" eaLnBrk="1" latinLnBrk="0" hangingPunct="1"/>
            <a:r>
              <a:rPr lang="ja-JP" altLang="en-US" smtClean="0"/>
              <a:t>マスタ テキストの書式設定</a:t>
            </a:r>
          </a:p>
        </p:txBody>
      </p:sp>
      <p:sp>
        <p:nvSpPr>
          <p:cNvPr id="4" name="Text Placeholder 3"/>
          <p:cNvSpPr>
            <a:spLocks noGrp="1"/>
          </p:cNvSpPr>
          <p:nvPr>
            <p:ph type="body" sz="half" idx="2"/>
          </p:nvPr>
        </p:nvSpPr>
        <p:spPr>
          <a:xfrm>
            <a:off x="3483770" y="2413000"/>
            <a:ext cx="3031331" cy="853016"/>
          </a:xfrm>
        </p:spPr>
        <p:txBody>
          <a:bodyPr anchor="ctr"/>
          <a:lstStyle>
            <a:lvl1pPr marL="73152" indent="0" eaLnBrk="1" latinLnBrk="0" hangingPunct="1">
              <a:buNone/>
              <a:defRPr kumimoji="1" lang="ja-JP" sz="2400" b="1">
                <a:solidFill>
                  <a:schemeClr val="accent2"/>
                </a:solidFill>
              </a:defRPr>
            </a:lvl1pPr>
            <a:lvl2pPr eaLnBrk="1" latinLnBrk="0" hangingPunct="1">
              <a:buNone/>
              <a:defRPr kumimoji="1" lang="ja-JP" sz="2000" b="1"/>
            </a:lvl2pPr>
            <a:lvl3pPr eaLnBrk="1" latinLnBrk="0" hangingPunct="1">
              <a:buNone/>
              <a:defRPr kumimoji="1" lang="ja-JP" sz="1800" b="1"/>
            </a:lvl3pPr>
            <a:lvl4pPr eaLnBrk="1" latinLnBrk="0" hangingPunct="1">
              <a:buNone/>
              <a:defRPr kumimoji="1" lang="ja-JP" sz="1600" b="1"/>
            </a:lvl4pPr>
            <a:lvl5pPr eaLnBrk="1" latinLnBrk="0" hangingPunct="1">
              <a:buNone/>
              <a:defRPr kumimoji="1" lang="ja-JP" sz="1600" b="1"/>
            </a:lvl5pPr>
            <a:extLst/>
          </a:lstStyle>
          <a:p>
            <a:pPr lvl="0" eaLnBrk="1" latinLnBrk="0" hangingPunct="1"/>
            <a:r>
              <a:rPr lang="ja-JP" altLang="en-US" smtClean="0"/>
              <a:t>マスタ テキストの書式設定</a:t>
            </a:r>
          </a:p>
        </p:txBody>
      </p:sp>
      <p:sp>
        <p:nvSpPr>
          <p:cNvPr id="5" name="Content Placeholder 4"/>
          <p:cNvSpPr>
            <a:spLocks noGrp="1"/>
          </p:cNvSpPr>
          <p:nvPr>
            <p:ph sz="quarter" idx="3"/>
          </p:nvPr>
        </p:nvSpPr>
        <p:spPr>
          <a:xfrm>
            <a:off x="342901" y="3278716"/>
            <a:ext cx="3030141" cy="5279136"/>
          </a:xfrm>
        </p:spPr>
        <p:txBody>
          <a:bodyPr/>
          <a:lstStyle>
            <a:lvl1pPr eaLnBrk="1" latinLnBrk="0" hangingPunct="1">
              <a:defRPr kumimoji="1" lang="ja-JP" sz="2400"/>
            </a:lvl1pPr>
            <a:lvl2pPr eaLnBrk="1" latinLnBrk="0" hangingPunct="1">
              <a:defRPr kumimoji="1" lang="ja-JP" sz="2000"/>
            </a:lvl2pPr>
            <a:lvl3pPr eaLnBrk="1" latinLnBrk="0" hangingPunct="1">
              <a:defRPr kumimoji="1" lang="ja-JP" sz="1800"/>
            </a:lvl3pPr>
            <a:lvl4pPr eaLnBrk="1" latinLnBrk="0" hangingPunct="1">
              <a:defRPr kumimoji="1" lang="ja-JP" sz="1600"/>
            </a:lvl4pPr>
            <a:lvl5pPr eaLnBrk="1" latinLnBrk="0" hangingPunct="1">
              <a:defRPr kumimoji="1" lang="ja-JP"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6" name="Content Placeholder 5"/>
          <p:cNvSpPr>
            <a:spLocks noGrp="1"/>
          </p:cNvSpPr>
          <p:nvPr>
            <p:ph sz="quarter" idx="4"/>
          </p:nvPr>
        </p:nvSpPr>
        <p:spPr>
          <a:xfrm>
            <a:off x="3483770" y="3278716"/>
            <a:ext cx="3031331" cy="5279136"/>
          </a:xfrm>
        </p:spPr>
        <p:txBody>
          <a:bodyPr/>
          <a:lstStyle>
            <a:lvl1pPr eaLnBrk="1" latinLnBrk="0" hangingPunct="1">
              <a:defRPr kumimoji="1" lang="ja-JP" sz="2400"/>
            </a:lvl1pPr>
            <a:lvl2pPr eaLnBrk="1" latinLnBrk="0" hangingPunct="1">
              <a:defRPr kumimoji="1" lang="ja-JP" sz="2000"/>
            </a:lvl2pPr>
            <a:lvl3pPr eaLnBrk="1" latinLnBrk="0" hangingPunct="1">
              <a:defRPr kumimoji="1" lang="ja-JP" sz="1800"/>
            </a:lvl3pPr>
            <a:lvl4pPr eaLnBrk="1" latinLnBrk="0" hangingPunct="1">
              <a:defRPr kumimoji="1" lang="ja-JP" sz="1600"/>
            </a:lvl4pPr>
            <a:lvl5pPr eaLnBrk="1" latinLnBrk="0" hangingPunct="1">
              <a:defRPr kumimoji="1" lang="ja-JP"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7" name="Date Placeholder 6"/>
          <p:cNvSpPr>
            <a:spLocks noGrp="1"/>
          </p:cNvSpPr>
          <p:nvPr>
            <p:ph type="dt" sz="half" idx="10"/>
          </p:nvPr>
        </p:nvSpPr>
        <p:spPr/>
        <p:txBody>
          <a:bodyPr/>
          <a:lstStyle>
            <a:extLst/>
          </a:lstStyle>
          <a:p>
            <a:fld id="{63085435-8225-4333-BFFA-0096413F0D76}" type="datetimeFigureOut">
              <a:rPr/>
              <a:pPr/>
              <a:t>2006/6/30</a:t>
            </a:fld>
            <a:endParaRPr kumimoji="1" lang="ja-JP"/>
          </a:p>
        </p:txBody>
      </p:sp>
      <p:sp>
        <p:nvSpPr>
          <p:cNvPr id="8" name="Footer Placeholder 7"/>
          <p:cNvSpPr>
            <a:spLocks noGrp="1"/>
          </p:cNvSpPr>
          <p:nvPr>
            <p:ph type="ftr" sz="quarter" idx="11"/>
          </p:nvPr>
        </p:nvSpPr>
        <p:spPr/>
        <p:txBody>
          <a:bodyPr/>
          <a:lstStyle>
            <a:extLst/>
          </a:lstStyle>
          <a:p>
            <a:endParaRPr kumimoji="1" lang="ja-JP"/>
          </a:p>
        </p:txBody>
      </p:sp>
      <p:sp>
        <p:nvSpPr>
          <p:cNvPr id="9" name="Slide Number Placeholder 8"/>
          <p:cNvSpPr>
            <a:spLocks noGrp="1"/>
          </p:cNvSpPr>
          <p:nvPr>
            <p:ph type="sldNum" sz="quarter" idx="12"/>
          </p:nvPr>
        </p:nvSpPr>
        <p:spPr/>
        <p:txBody>
          <a:bodyPr/>
          <a:lstStyle>
            <a:extLst/>
          </a:lstStyle>
          <a:p>
            <a:fld id="{1AD93096-5B34-4342-9326-69289CEAE4C2}" type="slidenum">
              <a:rPr/>
              <a:pPr/>
              <a:t>&lt;#&gt;</a:t>
            </a:fld>
            <a:endParaRPr kumimoji="1" lang="ja-JP"/>
          </a:p>
        </p:txBody>
      </p:sp>
      <p:sp>
        <p:nvSpPr>
          <p:cNvPr id="16" name="Rectangle 15"/>
          <p:cNvSpPr/>
          <p:nvPr/>
        </p:nvSpPr>
        <p:spPr>
          <a:xfrm>
            <a:off x="65843" y="907303"/>
            <a:ext cx="34290"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7" name="Rectangle 16"/>
          <p:cNvSpPr/>
          <p:nvPr/>
        </p:nvSpPr>
        <p:spPr>
          <a:xfrm>
            <a:off x="35479" y="907303"/>
            <a:ext cx="20574"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8" name="Rectangle 17"/>
          <p:cNvSpPr/>
          <p:nvPr/>
        </p:nvSpPr>
        <p:spPr>
          <a:xfrm>
            <a:off x="21189" y="907303"/>
            <a:ext cx="6858"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9" name="Rectangle 18"/>
          <p:cNvSpPr/>
          <p:nvPr/>
        </p:nvSpPr>
        <p:spPr>
          <a:xfrm>
            <a:off x="0" y="907303"/>
            <a:ext cx="6858"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0" name="Rectangle 19"/>
          <p:cNvSpPr/>
          <p:nvPr/>
        </p:nvSpPr>
        <p:spPr>
          <a:xfrm flipH="1">
            <a:off x="112328" y="907303"/>
            <a:ext cx="20574"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1" name="Rectangle 20"/>
          <p:cNvSpPr/>
          <p:nvPr/>
        </p:nvSpPr>
        <p:spPr>
          <a:xfrm flipH="1">
            <a:off x="142006" y="907303"/>
            <a:ext cx="20574"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2" name="Rectangle 21"/>
          <p:cNvSpPr/>
          <p:nvPr/>
        </p:nvSpPr>
        <p:spPr>
          <a:xfrm flipH="1">
            <a:off x="170012" y="907303"/>
            <a:ext cx="6858"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9" name="Rectangle 28"/>
          <p:cNvSpPr/>
          <p:nvPr/>
        </p:nvSpPr>
        <p:spPr>
          <a:xfrm flipH="1">
            <a:off x="191201" y="907303"/>
            <a:ext cx="6858"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30" name="Rectangle 29"/>
          <p:cNvSpPr/>
          <p:nvPr/>
        </p:nvSpPr>
        <p:spPr>
          <a:xfrm>
            <a:off x="209033" y="907303"/>
            <a:ext cx="27432" cy="48768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682752"/>
            <a:ext cx="5829300" cy="1219200"/>
          </a:xfrm>
        </p:spPr>
        <p:txBody>
          <a:bodyPr/>
          <a:lstStyle>
            <a:lvl1pPr eaLnBrk="1" latinLnBrk="0" hangingPunct="1">
              <a:defRPr kumimoji="1" lang="ja-JP" sz="4000" cap="none" baseline="0"/>
            </a:lvl1pPr>
            <a:extLst/>
          </a:lstStyle>
          <a:p>
            <a:pPr eaLnBrk="1" latinLnBrk="0" hangingPunct="1"/>
            <a:r>
              <a:rPr lang="ja-JP" altLang="en-US" smtClean="0"/>
              <a:t>マスタ タイトルの書式設定</a:t>
            </a:r>
            <a:endParaRPr/>
          </a:p>
        </p:txBody>
      </p:sp>
      <p:sp>
        <p:nvSpPr>
          <p:cNvPr id="3" name="Date Placeholder 2"/>
          <p:cNvSpPr>
            <a:spLocks noGrp="1"/>
          </p:cNvSpPr>
          <p:nvPr>
            <p:ph type="dt" sz="half" idx="10"/>
          </p:nvPr>
        </p:nvSpPr>
        <p:spPr/>
        <p:txBody>
          <a:bodyPr/>
          <a:lstStyle>
            <a:extLst/>
          </a:lstStyle>
          <a:p>
            <a:fld id="{0783C494-2A87-468C-A21B-CB14FB9ABB00}" type="datetimeFigureOut">
              <a:rPr/>
              <a:pPr/>
              <a:t>2006/6/30</a:t>
            </a:fld>
            <a:endParaRPr kumimoji="1" lang="ja-JP"/>
          </a:p>
        </p:txBody>
      </p:sp>
      <p:sp>
        <p:nvSpPr>
          <p:cNvPr id="4" name="Footer Placeholder 3"/>
          <p:cNvSpPr>
            <a:spLocks noGrp="1"/>
          </p:cNvSpPr>
          <p:nvPr>
            <p:ph type="ftr" sz="quarter" idx="11"/>
          </p:nvPr>
        </p:nvSpPr>
        <p:spPr/>
        <p:txBody>
          <a:bodyPr/>
          <a:lstStyle>
            <a:extLst/>
          </a:lstStyle>
          <a:p>
            <a:endParaRPr kumimoji="1" lang="ja-JP"/>
          </a:p>
        </p:txBody>
      </p:sp>
      <p:sp>
        <p:nvSpPr>
          <p:cNvPr id="5" name="Slide Number Placeholder 4"/>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a:pPr/>
              <a:t>2006/6/30</a:t>
            </a:fld>
            <a:endParaRPr kumimoji="1" lang="ja-JP"/>
          </a:p>
        </p:txBody>
      </p:sp>
      <p:sp>
        <p:nvSpPr>
          <p:cNvPr id="3" name="Footer Placeholder 2"/>
          <p:cNvSpPr>
            <a:spLocks noGrp="1"/>
          </p:cNvSpPr>
          <p:nvPr>
            <p:ph type="ftr" sz="quarter" idx="11"/>
          </p:nvPr>
        </p:nvSpPr>
        <p:spPr/>
        <p:txBody>
          <a:bodyPr/>
          <a:lstStyle>
            <a:extLst/>
          </a:lstStyle>
          <a:p>
            <a:endParaRPr kumimoji="1" lang="ja-JP"/>
          </a:p>
        </p:txBody>
      </p:sp>
      <p:sp>
        <p:nvSpPr>
          <p:cNvPr id="4" name="Slide Number Placeholder 3"/>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とコンテンツ">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364067"/>
            <a:ext cx="6172200" cy="1549400"/>
          </a:xfrm>
        </p:spPr>
        <p:txBody>
          <a:bodyPr anchor="ctr"/>
          <a:lstStyle>
            <a:lvl1pPr algn="l" eaLnBrk="1" latinLnBrk="0" hangingPunct="1">
              <a:buNone/>
              <a:defRPr kumimoji="1" lang="ja-JP" sz="3600" b="0"/>
            </a:lvl1pPr>
            <a:extLst/>
          </a:lstStyle>
          <a:p>
            <a:pPr eaLnBrk="1" latinLnBrk="0" hangingPunct="1"/>
            <a:r>
              <a:rPr lang="ja-JP" altLang="en-US" smtClean="0"/>
              <a:t>マスタ タイトルの書式設定</a:t>
            </a:r>
            <a:endParaRPr/>
          </a:p>
        </p:txBody>
      </p:sp>
      <p:sp>
        <p:nvSpPr>
          <p:cNvPr id="3" name="Text Placeholder 2"/>
          <p:cNvSpPr>
            <a:spLocks noGrp="1"/>
          </p:cNvSpPr>
          <p:nvPr>
            <p:ph type="body" idx="1"/>
          </p:nvPr>
        </p:nvSpPr>
        <p:spPr>
          <a:xfrm>
            <a:off x="514350" y="1913467"/>
            <a:ext cx="1885950" cy="6096000"/>
          </a:xfrm>
        </p:spPr>
        <p:txBody>
          <a:bodyPr/>
          <a:lstStyle>
            <a:lvl1pPr marL="54864" indent="0" eaLnBrk="1" latinLnBrk="0" hangingPunct="1">
              <a:buNone/>
              <a:defRPr kumimoji="1" lang="ja-JP" sz="1800"/>
            </a:lvl1pPr>
            <a:lvl2pPr eaLnBrk="1" latinLnBrk="0" hangingPunct="1">
              <a:buNone/>
              <a:defRPr kumimoji="1" lang="ja-JP" sz="1200"/>
            </a:lvl2pPr>
            <a:lvl3pPr eaLnBrk="1" latinLnBrk="0" hangingPunct="1">
              <a:buNone/>
              <a:defRPr kumimoji="1" lang="ja-JP" sz="1000"/>
            </a:lvl3pPr>
            <a:lvl4pPr eaLnBrk="1" latinLnBrk="0" hangingPunct="1">
              <a:buNone/>
              <a:defRPr kumimoji="1" lang="ja-JP" sz="900"/>
            </a:lvl4pPr>
            <a:lvl5pPr eaLnBrk="1" latinLnBrk="0" hangingPunct="1">
              <a:buNone/>
              <a:defRPr kumimoji="1" lang="ja-JP" sz="900"/>
            </a:lvl5pPr>
            <a:extLst/>
          </a:lstStyle>
          <a:p>
            <a:pPr lvl="0" eaLnBrk="1" latinLnBrk="0" hangingPunct="1"/>
            <a:r>
              <a:rPr lang="ja-JP" altLang="en-US" smtClean="0"/>
              <a:t>マスタ テキストの書式設定</a:t>
            </a:r>
          </a:p>
        </p:txBody>
      </p:sp>
      <p:sp>
        <p:nvSpPr>
          <p:cNvPr id="4" name="Content Placeholder 3"/>
          <p:cNvSpPr>
            <a:spLocks noGrp="1"/>
          </p:cNvSpPr>
          <p:nvPr>
            <p:ph sz="half" idx="2"/>
          </p:nvPr>
        </p:nvSpPr>
        <p:spPr>
          <a:xfrm>
            <a:off x="2571750" y="1913467"/>
            <a:ext cx="4114800" cy="6096000"/>
          </a:xfrm>
        </p:spPr>
        <p:txBody>
          <a:bodyPr/>
          <a:lstStyle>
            <a:lvl1pPr eaLnBrk="1" latinLnBrk="0" hangingPunct="1">
              <a:defRPr kumimoji="1" lang="ja-JP" sz="3200"/>
            </a:lvl1pPr>
            <a:lvl2pPr eaLnBrk="1" latinLnBrk="0" hangingPunct="1">
              <a:defRPr kumimoji="1" lang="ja-JP" sz="2800"/>
            </a:lvl2pPr>
            <a:lvl3pPr eaLnBrk="1" latinLnBrk="0" hangingPunct="1">
              <a:defRPr kumimoji="1" lang="ja-JP" sz="2400"/>
            </a:lvl3pPr>
            <a:lvl4pPr eaLnBrk="1" latinLnBrk="0" hangingPunct="1">
              <a:defRPr kumimoji="1" lang="ja-JP" sz="2000"/>
            </a:lvl4pPr>
            <a:lvl5pPr eaLnBrk="1" latinLnBrk="0" hangingPunct="1">
              <a:defRPr kumimoji="1" lang="ja-JP" sz="20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extLst/>
          </a:lstStyle>
          <a:p>
            <a:fld id="{4BECC0C8-36B8-442A-833D-B6AACE86BB77}" type="datetimeFigureOut">
              <a:rPr/>
              <a:pPr/>
              <a:t>2006/6/30</a:t>
            </a:fld>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bg>
      <p:bgRef idx="1001">
        <a:schemeClr val="bg2"/>
      </p:bgRef>
    </p:bg>
    <p:spTree>
      <p:nvGrpSpPr>
        <p:cNvPr id="1" name=""/>
        <p:cNvGrpSpPr/>
        <p:nvPr/>
      </p:nvGrpSpPr>
      <p:grpSpPr>
        <a:xfrm>
          <a:off x="0" y="0"/>
          <a:ext cx="0" cy="0"/>
          <a:chOff x="0" y="0"/>
          <a:chExt cx="0" cy="0"/>
        </a:xfrm>
      </p:grpSpPr>
      <p:sp>
        <p:nvSpPr>
          <p:cNvPr id="8" name="Rectangle 7"/>
          <p:cNvSpPr/>
          <p:nvPr/>
        </p:nvSpPr>
        <p:spPr>
          <a:xfrm>
            <a:off x="276024" y="2"/>
            <a:ext cx="6583680" cy="2504049"/>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cxnSp>
        <p:nvCxnSpPr>
          <p:cNvPr id="9" name="Straight Connector 8"/>
          <p:cNvCxnSpPr/>
          <p:nvPr/>
        </p:nvCxnSpPr>
        <p:spPr>
          <a:xfrm flipV="1">
            <a:off x="272397" y="2513371"/>
            <a:ext cx="6586967"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6347215" y="1663070"/>
            <a:ext cx="177017" cy="96350"/>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85800" y="304800"/>
            <a:ext cx="5143500" cy="1219200"/>
          </a:xfrm>
        </p:spPr>
        <p:txBody>
          <a:bodyPr anchor="b"/>
          <a:lstStyle>
            <a:lvl1pPr algn="l" eaLnBrk="1" latinLnBrk="0" hangingPunct="1">
              <a:buNone/>
              <a:defRPr kumimoji="1" lang="ja-JP" sz="2100" b="0"/>
            </a:lvl1pPr>
            <a:extLst/>
          </a:lstStyle>
          <a:p>
            <a:pPr eaLnBrk="1" latinLnBrk="0" hangingPunct="1"/>
            <a:r>
              <a:rPr lang="ja-JP" altLang="en-US" smtClean="0"/>
              <a:t>マスタ タイトルの書式設定</a:t>
            </a:r>
            <a:endParaRPr/>
          </a:p>
        </p:txBody>
      </p:sp>
      <p:sp>
        <p:nvSpPr>
          <p:cNvPr id="3" name="Picture Placeholder 2"/>
          <p:cNvSpPr>
            <a:spLocks noGrp="1"/>
          </p:cNvSpPr>
          <p:nvPr>
            <p:ph type="pic" idx="1"/>
          </p:nvPr>
        </p:nvSpPr>
        <p:spPr>
          <a:xfrm>
            <a:off x="275034" y="2540000"/>
            <a:ext cx="6583680" cy="6613525"/>
          </a:xfrm>
        </p:spPr>
        <p:txBody>
          <a:bodyPr/>
          <a:lstStyle>
            <a:lvl1pPr eaLnBrk="1" latinLnBrk="0" hangingPunct="1">
              <a:buNone/>
              <a:defRPr kumimoji="1" lang="ja-JP" sz="3200"/>
            </a:lvl1pPr>
            <a:extLst/>
          </a:lstStyle>
          <a:p>
            <a:r>
              <a:rPr kumimoji="1" lang="ja-JP" altLang="en-US" smtClean="0"/>
              <a:t>アイコンをクリックして図を追加</a:t>
            </a:r>
            <a:endParaRPr kumimoji="1" lang="ja-JP"/>
          </a:p>
        </p:txBody>
      </p:sp>
      <p:sp>
        <p:nvSpPr>
          <p:cNvPr id="4" name="Text Placeholder 3"/>
          <p:cNvSpPr>
            <a:spLocks noGrp="1"/>
          </p:cNvSpPr>
          <p:nvPr>
            <p:ph type="body" sz="half" idx="2"/>
          </p:nvPr>
        </p:nvSpPr>
        <p:spPr>
          <a:xfrm>
            <a:off x="685800" y="1533525"/>
            <a:ext cx="5143500" cy="914400"/>
          </a:xfrm>
        </p:spPr>
        <p:txBody>
          <a:bodyPr/>
          <a:lstStyle>
            <a:lvl1pPr marL="27432" indent="0" eaLnBrk="1" latinLnBrk="0" hangingPunct="1">
              <a:spcBef>
                <a:spcPts val="0"/>
              </a:spcBef>
              <a:buNone/>
              <a:defRPr kumimoji="1" lang="ja-JP" sz="1400">
                <a:solidFill>
                  <a:srgbClr val="FFFFFF"/>
                </a:solidFill>
              </a:defRPr>
            </a:lvl1pPr>
            <a:lvl2pPr eaLnBrk="1" latinLnBrk="0" hangingPunct="1">
              <a:defRPr kumimoji="1" lang="ja-JP" sz="1200"/>
            </a:lvl2pPr>
            <a:lvl3pPr eaLnBrk="1" latinLnBrk="0" hangingPunct="1">
              <a:defRPr kumimoji="1" lang="ja-JP" sz="1000"/>
            </a:lvl3pPr>
            <a:lvl4pPr eaLnBrk="1" latinLnBrk="0" hangingPunct="1">
              <a:defRPr kumimoji="1" lang="ja-JP" sz="900"/>
            </a:lvl4pPr>
            <a:lvl5pPr eaLnBrk="1" latinLnBrk="0" hangingPunct="1">
              <a:defRPr kumimoji="1" lang="ja-JP" sz="900"/>
            </a:lvl5pPr>
            <a:extLst/>
          </a:lstStyle>
          <a:p>
            <a:pPr lvl="0" eaLnBrk="1" latinLnBrk="0" hangingPunct="1"/>
            <a:r>
              <a:rPr lang="ja-JP" altLang="en-US" smtClean="0"/>
              <a:t>マスタ テキストの書式設定</a:t>
            </a:r>
          </a:p>
        </p:txBody>
      </p:sp>
      <p:grpSp>
        <p:nvGrpSpPr>
          <p:cNvPr id="14" name="Group 17"/>
          <p:cNvGrpSpPr/>
          <p:nvPr/>
        </p:nvGrpSpPr>
        <p:grpSpPr>
          <a:xfrm rot="5400000">
            <a:off x="6461515" y="1866270"/>
            <a:ext cx="177017" cy="96350"/>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6201345" y="2003821"/>
            <a:ext cx="177017" cy="96350"/>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a:pPr/>
              <a:t>2006/6/30</a:t>
            </a:fld>
            <a:endParaRPr kumimoji="1" lang="ja-JP"/>
          </a:p>
        </p:txBody>
      </p:sp>
      <p:sp>
        <p:nvSpPr>
          <p:cNvPr id="6" name="Footer Placeholder 5"/>
          <p:cNvSpPr>
            <a:spLocks noGrp="1"/>
          </p:cNvSpPr>
          <p:nvPr>
            <p:ph type="ftr" sz="quarter" idx="11"/>
          </p:nvPr>
        </p:nvSpPr>
        <p:spPr/>
        <p:txBody>
          <a:bodyPr/>
          <a:lstStyle>
            <a:extLst/>
          </a:lstStyle>
          <a:p>
            <a:endParaRPr kumimoji="1" lang="ja-JP"/>
          </a:p>
        </p:txBody>
      </p:sp>
      <p:sp>
        <p:nvSpPr>
          <p:cNvPr id="7" name="Slide Number Placeholder 6"/>
          <p:cNvSpPr>
            <a:spLocks noGrp="1"/>
          </p:cNvSpPr>
          <p:nvPr>
            <p:ph type="sldNum" sz="quarter" idx="12"/>
          </p:nvPr>
        </p:nvSpPr>
        <p:spPr/>
        <p:txBody>
          <a:bodyPr/>
          <a:lstStyle>
            <a:extLst/>
          </a:lstStyle>
          <a:p>
            <a:fld id="{1AD93096-5B34-4342-9326-69289CEAE4C2}" type="slidenum">
              <a:rPr/>
              <a:pPr/>
              <a:t>&lt;#&gt;</a:t>
            </a:fld>
            <a:endParaRPr kumimoji="1" lang="ja-JP"/>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2"/>
            <a:ext cx="274320" cy="913927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8" name="Rectangle 7"/>
          <p:cNvSpPr/>
          <p:nvPr/>
        </p:nvSpPr>
        <p:spPr>
          <a:xfrm>
            <a:off x="191468" y="6729859"/>
            <a:ext cx="54864" cy="225552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9" name="Rectangle 8"/>
          <p:cNvSpPr/>
          <p:nvPr/>
        </p:nvSpPr>
        <p:spPr>
          <a:xfrm>
            <a:off x="191468" y="6395759"/>
            <a:ext cx="54864" cy="3048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0" name="Rectangle 9"/>
          <p:cNvSpPr/>
          <p:nvPr/>
        </p:nvSpPr>
        <p:spPr>
          <a:xfrm>
            <a:off x="191468" y="6183580"/>
            <a:ext cx="54864" cy="18288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1" name="Rectangle 10"/>
          <p:cNvSpPr/>
          <p:nvPr/>
        </p:nvSpPr>
        <p:spPr>
          <a:xfrm>
            <a:off x="191468" y="6056745"/>
            <a:ext cx="54864" cy="9753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2" name="Rectangle 11"/>
          <p:cNvSpPr/>
          <p:nvPr/>
        </p:nvSpPr>
        <p:spPr>
          <a:xfrm>
            <a:off x="232169" y="907303"/>
            <a:ext cx="34290"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5" name="Rectangle 14"/>
          <p:cNvSpPr/>
          <p:nvPr/>
        </p:nvSpPr>
        <p:spPr>
          <a:xfrm>
            <a:off x="201805" y="907303"/>
            <a:ext cx="20574"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6" name="Rectangle 15"/>
          <p:cNvSpPr/>
          <p:nvPr/>
        </p:nvSpPr>
        <p:spPr>
          <a:xfrm>
            <a:off x="187515" y="907303"/>
            <a:ext cx="6858"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17" name="Rectangle 16"/>
          <p:cNvSpPr/>
          <p:nvPr/>
        </p:nvSpPr>
        <p:spPr>
          <a:xfrm>
            <a:off x="166326" y="907303"/>
            <a:ext cx="6858" cy="48768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1" lang="ja-JP"/>
          </a:p>
        </p:txBody>
      </p:sp>
      <p:sp>
        <p:nvSpPr>
          <p:cNvPr id="22" name="Title Placeholder 21"/>
          <p:cNvSpPr>
            <a:spLocks noGrp="1"/>
          </p:cNvSpPr>
          <p:nvPr>
            <p:ph type="title"/>
          </p:nvPr>
        </p:nvSpPr>
        <p:spPr>
          <a:xfrm>
            <a:off x="685800" y="682752"/>
            <a:ext cx="5829300" cy="1219200"/>
          </a:xfrm>
          <a:prstGeom prst="rect">
            <a:avLst/>
          </a:prstGeom>
        </p:spPr>
        <p:txBody>
          <a:bodyPr vert="horz" anchor="t">
            <a:noAutofit/>
          </a:bodyPr>
          <a:lstStyle>
            <a:extLst/>
          </a:lstStyle>
          <a:p>
            <a:pPr eaLnBrk="1" latinLnBrk="0" hangingPunct="1"/>
            <a:r>
              <a:rPr kumimoji="1" lang="ja-JP" altLang="en-US" smtClean="0"/>
              <a:t>マスタ タイトルの書式設定</a:t>
            </a:r>
            <a:endParaRPr kumimoji="1" lang="en-US" smtClean="0"/>
          </a:p>
        </p:txBody>
      </p:sp>
      <p:sp>
        <p:nvSpPr>
          <p:cNvPr id="13" name="Text Placeholder 12"/>
          <p:cNvSpPr>
            <a:spLocks noGrp="1"/>
          </p:cNvSpPr>
          <p:nvPr>
            <p:ph type="body" idx="1"/>
          </p:nvPr>
        </p:nvSpPr>
        <p:spPr>
          <a:xfrm>
            <a:off x="685800" y="2378080"/>
            <a:ext cx="5829300" cy="6096000"/>
          </a:xfrm>
          <a:prstGeom prst="rect">
            <a:avLst/>
          </a:prstGeom>
        </p:spPr>
        <p:txBody>
          <a:bodyPr vert="horz">
            <a:normAutofit/>
          </a:bodyPr>
          <a:lstStyle>
            <a:extLst/>
          </a:lstStyle>
          <a:p>
            <a:pPr lvl="0" eaLnBrk="1" latinLnBrk="0" hangingPunct="1"/>
            <a:r>
              <a:rPr kumimoji="1" lang="ja-JP" altLang="en-US" smtClean="0"/>
              <a:t>マスタ テキストの書式設定</a:t>
            </a:r>
          </a:p>
          <a:p>
            <a:pPr lvl="1" eaLnBrk="1" latinLnBrk="0" hangingPunct="1"/>
            <a:r>
              <a:rPr kumimoji="1" lang="ja-JP" altLang="en-US" smtClean="0"/>
              <a:t>第 </a:t>
            </a:r>
            <a:r>
              <a:rPr kumimoji="1" lang="en-US" altLang="ja-JP" smtClean="0"/>
              <a:t>2 </a:t>
            </a:r>
            <a:r>
              <a:rPr kumimoji="1" lang="ja-JP" altLang="en-US" smtClean="0"/>
              <a:t>レベル</a:t>
            </a:r>
          </a:p>
          <a:p>
            <a:pPr lvl="2" eaLnBrk="1" latinLnBrk="0" hangingPunct="1"/>
            <a:r>
              <a:rPr kumimoji="1" lang="ja-JP" altLang="en-US" smtClean="0"/>
              <a:t>第 </a:t>
            </a:r>
            <a:r>
              <a:rPr kumimoji="1" lang="en-US" altLang="ja-JP" smtClean="0"/>
              <a:t>3 </a:t>
            </a:r>
            <a:r>
              <a:rPr kumimoji="1" lang="ja-JP" altLang="en-US" smtClean="0"/>
              <a:t>レベル</a:t>
            </a:r>
          </a:p>
          <a:p>
            <a:pPr lvl="3" eaLnBrk="1" latinLnBrk="0" hangingPunct="1"/>
            <a:r>
              <a:rPr kumimoji="1" lang="ja-JP" altLang="en-US" smtClean="0"/>
              <a:t>第 </a:t>
            </a:r>
            <a:r>
              <a:rPr kumimoji="1" lang="en-US" altLang="ja-JP" smtClean="0"/>
              <a:t>4 </a:t>
            </a:r>
            <a:r>
              <a:rPr kumimoji="1" lang="ja-JP" altLang="en-US" smtClean="0"/>
              <a:t>レベル</a:t>
            </a:r>
          </a:p>
          <a:p>
            <a:pPr lvl="4" eaLnBrk="1" latinLnBrk="0" hangingPunct="1"/>
            <a:r>
              <a:rPr kumimoji="1" lang="ja-JP" altLang="en-US" smtClean="0"/>
              <a:t>第 </a:t>
            </a:r>
            <a:r>
              <a:rPr kumimoji="1" lang="en-US" altLang="ja-JP" smtClean="0"/>
              <a:t>5 </a:t>
            </a:r>
            <a:r>
              <a:rPr kumimoji="1" lang="ja-JP" altLang="en-US" smtClean="0"/>
              <a:t>レベル</a:t>
            </a:r>
            <a:endParaRPr kumimoji="1" lang="en-US"/>
          </a:p>
        </p:txBody>
      </p:sp>
      <p:sp>
        <p:nvSpPr>
          <p:cNvPr id="14" name="Date Placeholder 13"/>
          <p:cNvSpPr>
            <a:spLocks noGrp="1"/>
          </p:cNvSpPr>
          <p:nvPr>
            <p:ph type="dt" sz="half" idx="2"/>
          </p:nvPr>
        </p:nvSpPr>
        <p:spPr>
          <a:xfrm>
            <a:off x="4857750" y="8555569"/>
            <a:ext cx="1600200" cy="486833"/>
          </a:xfrm>
          <a:prstGeom prst="rect">
            <a:avLst/>
          </a:prstGeom>
        </p:spPr>
        <p:txBody>
          <a:bodyPr vert="horz" anchor="b"/>
          <a:lstStyle>
            <a:lvl1pPr algn="l" eaLnBrk="1" latinLnBrk="0" hangingPunct="1">
              <a:defRPr kumimoji="1" lang="ja-JP" sz="1100">
                <a:solidFill>
                  <a:schemeClr val="tx2"/>
                </a:solidFill>
              </a:defRPr>
            </a:lvl1pPr>
            <a:extLst/>
          </a:lstStyle>
          <a:p>
            <a:fld id="{8D3816DF-213E-421B-92D3-C068DBB023D6}" type="datetimeFigureOut">
              <a:rPr kumimoji="1" lang="en-US" altLang="ja-JP">
                <a:solidFill>
                  <a:schemeClr val="tx2"/>
                </a:solidFill>
              </a:rPr>
              <a:pPr/>
              <a:t>11/1/2011</a:t>
            </a:fld>
            <a:endParaRPr kumimoji="1" lang="ja-JP" sz="1100">
              <a:solidFill>
                <a:schemeClr val="tx2"/>
              </a:solidFill>
            </a:endParaRPr>
          </a:p>
        </p:txBody>
      </p:sp>
      <p:sp>
        <p:nvSpPr>
          <p:cNvPr id="3" name="Footer Placeholder 2"/>
          <p:cNvSpPr>
            <a:spLocks noGrp="1"/>
          </p:cNvSpPr>
          <p:nvPr>
            <p:ph type="ftr" sz="quarter" idx="3"/>
          </p:nvPr>
        </p:nvSpPr>
        <p:spPr>
          <a:xfrm>
            <a:off x="685800" y="8555569"/>
            <a:ext cx="4171950" cy="486833"/>
          </a:xfrm>
          <a:prstGeom prst="rect">
            <a:avLst/>
          </a:prstGeom>
        </p:spPr>
        <p:txBody>
          <a:bodyPr vert="horz" anchor="b"/>
          <a:lstStyle>
            <a:lvl1pPr algn="r" eaLnBrk="1" latinLnBrk="0" hangingPunct="1">
              <a:defRPr kumimoji="1" lang="ja-JP" sz="1100">
                <a:solidFill>
                  <a:schemeClr val="tx2"/>
                </a:solidFill>
              </a:defRPr>
            </a:lvl1pPr>
            <a:extLst/>
          </a:lstStyle>
          <a:p>
            <a:pPr algn="r"/>
            <a:endParaRPr kumimoji="1" lang="ja-JP" sz="1100">
              <a:solidFill>
                <a:schemeClr val="tx2"/>
              </a:solidFill>
            </a:endParaRPr>
          </a:p>
        </p:txBody>
      </p:sp>
      <p:sp>
        <p:nvSpPr>
          <p:cNvPr id="23" name="Slide Number Placeholder 22"/>
          <p:cNvSpPr>
            <a:spLocks noGrp="1"/>
          </p:cNvSpPr>
          <p:nvPr>
            <p:ph type="sldNum" sz="quarter" idx="4"/>
          </p:nvPr>
        </p:nvSpPr>
        <p:spPr>
          <a:xfrm>
            <a:off x="6457950" y="8555569"/>
            <a:ext cx="342900" cy="486833"/>
          </a:xfrm>
          <a:prstGeom prst="rect">
            <a:avLst/>
          </a:prstGeom>
        </p:spPr>
        <p:txBody>
          <a:bodyPr vert="horz" anchor="b"/>
          <a:lstStyle>
            <a:lvl1pPr algn="l" eaLnBrk="1" latinLnBrk="0" hangingPunct="1">
              <a:defRPr kumimoji="1" lang="ja-JP" sz="1200">
                <a:solidFill>
                  <a:schemeClr val="tx2"/>
                </a:solidFill>
              </a:defRPr>
            </a:lvl1pPr>
            <a:extLst/>
          </a:lstStyle>
          <a:p>
            <a:pPr algn="l"/>
            <a:fld id="{72AC53DF-4216-466D-99A7-94400E6C2A25}" type="slidenum">
              <a:rPr kumimoji="1" lang="en-US" altLang="ja-JP" sz="1200">
                <a:solidFill>
                  <a:schemeClr val="tx2"/>
                </a:solidFill>
              </a:rPr>
              <a:pPr algn="l"/>
              <a:t>&lt;#&gt;</a:t>
            </a:fld>
            <a:endParaRPr kumimoji="1" lang="ja-JP"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1" lang="ja-JP"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kumimoji="1" lang="ja-JP"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1" lang="ja-JP"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1" lang="ja-JP"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1" lang="ja-JP"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1" lang="ja-JP"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lang="ja-JP"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lang="ja-JP" sz="1600" kern="120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457200" algn="l" rtl="0" eaLnBrk="1" latinLnBrk="0" hangingPunct="1">
        <a:defRPr kumimoji="1" lang="ja-JP" kern="1200">
          <a:solidFill>
            <a:schemeClr val="tx1"/>
          </a:solidFill>
          <a:latin typeface="+mn-lt"/>
          <a:ea typeface="+mn-ea"/>
          <a:cs typeface="+mn-cs"/>
        </a:defRPr>
      </a:lvl2pPr>
      <a:lvl3pPr marL="914400" algn="l" rtl="0" eaLnBrk="1" latinLnBrk="0" hangingPunct="1">
        <a:defRPr kumimoji="1" lang="ja-JP" kern="1200">
          <a:solidFill>
            <a:schemeClr val="tx1"/>
          </a:solidFill>
          <a:latin typeface="+mn-lt"/>
          <a:ea typeface="+mn-ea"/>
          <a:cs typeface="+mn-cs"/>
        </a:defRPr>
      </a:lvl3pPr>
      <a:lvl4pPr marL="1371600" algn="l" rtl="0" eaLnBrk="1" latinLnBrk="0" hangingPunct="1">
        <a:defRPr kumimoji="1" lang="ja-JP" kern="1200">
          <a:solidFill>
            <a:schemeClr val="tx1"/>
          </a:solidFill>
          <a:latin typeface="+mn-lt"/>
          <a:ea typeface="+mn-ea"/>
          <a:cs typeface="+mn-cs"/>
        </a:defRPr>
      </a:lvl4pPr>
      <a:lvl5pPr marL="1828800" algn="l" rtl="0" eaLnBrk="1" latinLnBrk="0" hangingPunct="1">
        <a:defRPr kumimoji="1" lang="ja-JP" kern="1200">
          <a:solidFill>
            <a:schemeClr val="tx1"/>
          </a:solidFill>
          <a:latin typeface="+mn-lt"/>
          <a:ea typeface="+mn-ea"/>
          <a:cs typeface="+mn-cs"/>
        </a:defRPr>
      </a:lvl5pPr>
      <a:lvl6pPr marL="2286000" algn="l" rtl="0" eaLnBrk="1" latinLnBrk="0" hangingPunct="1">
        <a:defRPr kumimoji="1" lang="ja-JP" kern="1200">
          <a:solidFill>
            <a:schemeClr val="tx1"/>
          </a:solidFill>
          <a:latin typeface="+mn-lt"/>
          <a:ea typeface="+mn-ea"/>
          <a:cs typeface="+mn-cs"/>
        </a:defRPr>
      </a:lvl6pPr>
      <a:lvl7pPr marL="2743200" algn="l" rtl="0" eaLnBrk="1" latinLnBrk="0" hangingPunct="1">
        <a:defRPr kumimoji="1" lang="ja-JP" kern="1200">
          <a:solidFill>
            <a:schemeClr val="tx1"/>
          </a:solidFill>
          <a:latin typeface="+mn-lt"/>
          <a:ea typeface="+mn-ea"/>
          <a:cs typeface="+mn-cs"/>
        </a:defRPr>
      </a:lvl7pPr>
      <a:lvl8pPr marL="3200400" algn="l" rtl="0" eaLnBrk="1" latinLnBrk="0" hangingPunct="1">
        <a:defRPr kumimoji="1" lang="ja-JP" kern="1200">
          <a:solidFill>
            <a:schemeClr val="tx1"/>
          </a:solidFill>
          <a:latin typeface="+mn-lt"/>
          <a:ea typeface="+mn-ea"/>
          <a:cs typeface="+mn-cs"/>
        </a:defRPr>
      </a:lvl8pPr>
      <a:lvl9pPr marL="3657600" algn="l" rtl="0" eaLnBrk="1" latinLnBrk="0" hangingPunct="1">
        <a:defRPr kumimoji="1" lang="ja-JP"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4" name="Rectangle 3"/>
          <p:cNvSpPr>
            <a:spLocks noGrp="1"/>
          </p:cNvSpPr>
          <p:nvPr>
            <p:ph type="ctrTitle"/>
          </p:nvPr>
        </p:nvSpPr>
        <p:spPr>
          <a:xfrm>
            <a:off x="296652" y="635563"/>
            <a:ext cx="5652628" cy="1008112"/>
          </a:xfrm>
          <a:ln>
            <a:noFill/>
          </a:ln>
        </p:spPr>
        <p:txBody>
          <a:bodyPr/>
          <a:lstStyle>
            <a:extLst/>
          </a:lstStyle>
          <a:p>
            <a:pPr algn="ctr"/>
            <a:r>
              <a:rPr lang="en-US" altLang="ja-JP" sz="4000" dirty="0" smtClean="0">
                <a:solidFill>
                  <a:srgbClr val="FFFF00"/>
                </a:solidFill>
                <a:latin typeface="AR P新藝体U" pitchFamily="50" charset="-128"/>
                <a:ea typeface="AR P新藝体U" pitchFamily="50" charset="-128"/>
              </a:rPr>
              <a:t>Common</a:t>
            </a:r>
            <a:r>
              <a:rPr lang="ja-JP" altLang="en-US" sz="4000" dirty="0" smtClean="0">
                <a:solidFill>
                  <a:srgbClr val="FFFF00"/>
                </a:solidFill>
                <a:latin typeface="AR P新藝体U" pitchFamily="50" charset="-128"/>
                <a:ea typeface="AR P新藝体U" pitchFamily="50" charset="-128"/>
              </a:rPr>
              <a:t> </a:t>
            </a:r>
            <a:r>
              <a:rPr lang="en-US" altLang="ja-JP" sz="4000" dirty="0" smtClean="0">
                <a:solidFill>
                  <a:srgbClr val="FFFF00"/>
                </a:solidFill>
                <a:latin typeface="AR P新藝体U" pitchFamily="50" charset="-128"/>
                <a:ea typeface="AR P新藝体U" pitchFamily="50" charset="-128"/>
              </a:rPr>
              <a:t>Sense </a:t>
            </a:r>
            <a:r>
              <a:rPr lang="ja-JP" altLang="en-US" sz="4000" dirty="0" smtClean="0">
                <a:solidFill>
                  <a:srgbClr val="FFFF00"/>
                </a:solidFill>
                <a:latin typeface="AR P新藝体U" pitchFamily="50" charset="-128"/>
                <a:ea typeface="AR P新藝体U" pitchFamily="50" charset="-128"/>
              </a:rPr>
              <a:t>　</a:t>
            </a:r>
            <a:r>
              <a:rPr lang="en-US" altLang="ja-JP" sz="4000" dirty="0" smtClean="0">
                <a:solidFill>
                  <a:srgbClr val="FFFF00"/>
                </a:solidFill>
                <a:latin typeface="AR P新藝体U" pitchFamily="50" charset="-128"/>
                <a:ea typeface="AR P新藝体U" pitchFamily="50" charset="-128"/>
              </a:rPr>
              <a:t/>
            </a:r>
            <a:br>
              <a:rPr lang="en-US" altLang="ja-JP" sz="4000" dirty="0" smtClean="0">
                <a:solidFill>
                  <a:srgbClr val="FFFF00"/>
                </a:solidFill>
                <a:latin typeface="AR P新藝体U" pitchFamily="50" charset="-128"/>
                <a:ea typeface="AR P新藝体U" pitchFamily="50" charset="-128"/>
              </a:rPr>
            </a:br>
            <a:r>
              <a:rPr lang="ja-JP" altLang="en-US" sz="4000" dirty="0" smtClean="0">
                <a:solidFill>
                  <a:srgbClr val="FFFF00"/>
                </a:solidFill>
                <a:latin typeface="AR P新藝体U" pitchFamily="50" charset="-128"/>
                <a:ea typeface="AR P新藝体U" pitchFamily="50" charset="-128"/>
              </a:rPr>
              <a:t>　　　　　</a:t>
            </a:r>
            <a:r>
              <a:rPr lang="en-US" altLang="ja-JP" sz="1600" dirty="0" smtClean="0">
                <a:effectLst/>
                <a:latin typeface="AR P丸ゴシック体M" pitchFamily="50" charset="-128"/>
                <a:ea typeface="AR P丸ゴシック体M" pitchFamily="50" charset="-128"/>
              </a:rPr>
              <a:t/>
            </a:r>
            <a:br>
              <a:rPr lang="en-US" altLang="ja-JP" sz="1600" dirty="0" smtClean="0">
                <a:effectLst/>
                <a:latin typeface="AR P丸ゴシック体M" pitchFamily="50" charset="-128"/>
                <a:ea typeface="AR P丸ゴシック体M" pitchFamily="50" charset="-128"/>
              </a:rPr>
            </a:br>
            <a:r>
              <a:rPr lang="ja-JP" altLang="en-US" sz="1600" dirty="0" smtClean="0">
                <a:effectLst/>
                <a:latin typeface="AR P丸ゴシック体M" pitchFamily="50" charset="-128"/>
                <a:ea typeface="AR P丸ゴシック体M" pitchFamily="50" charset="-128"/>
              </a:rPr>
              <a:t>　</a:t>
            </a:r>
            <a:endParaRPr kumimoji="1" lang="ja-JP" sz="1600" dirty="0">
              <a:effectLst/>
              <a:latin typeface="AR P丸ゴシック体M" pitchFamily="50" charset="-128"/>
              <a:ea typeface="AR P丸ゴシック体M" pitchFamily="50" charset="-128"/>
            </a:endParaRPr>
          </a:p>
        </p:txBody>
      </p:sp>
      <p:sp>
        <p:nvSpPr>
          <p:cNvPr id="5" name="Rectangle 4"/>
          <p:cNvSpPr>
            <a:spLocks noGrp="1"/>
          </p:cNvSpPr>
          <p:nvPr>
            <p:ph type="subTitle" idx="1"/>
          </p:nvPr>
        </p:nvSpPr>
        <p:spPr>
          <a:xfrm>
            <a:off x="404664" y="4475989"/>
            <a:ext cx="3312368" cy="2304256"/>
          </a:xfrm>
        </p:spPr>
        <p:txBody>
          <a:bodyPr>
            <a:normAutofit/>
          </a:bodyPr>
          <a:lstStyle>
            <a:extLst/>
          </a:lstStyle>
          <a:p>
            <a:pPr>
              <a:lnSpc>
                <a:spcPct val="110000"/>
              </a:lnSpc>
              <a:spcBef>
                <a:spcPts val="600"/>
              </a:spcBef>
            </a:pPr>
            <a:endParaRPr lang="en-US" altLang="ja-JP" dirty="0" smtClean="0"/>
          </a:p>
          <a:p>
            <a:pPr>
              <a:lnSpc>
                <a:spcPct val="110000"/>
              </a:lnSpc>
              <a:spcBef>
                <a:spcPts val="600"/>
              </a:spcBef>
            </a:pPr>
            <a:r>
              <a:rPr lang="en-US" altLang="ja-JP" dirty="0" smtClean="0"/>
              <a:t>  </a:t>
            </a:r>
          </a:p>
          <a:p>
            <a:pPr>
              <a:lnSpc>
                <a:spcPct val="110000"/>
              </a:lnSpc>
              <a:spcBef>
                <a:spcPts val="600"/>
              </a:spcBef>
            </a:pPr>
            <a:r>
              <a:rPr lang="ja-JP" altLang="en-US" dirty="0" smtClean="0">
                <a:latin typeface="AR P丸ゴシック体M" pitchFamily="50" charset="-128"/>
                <a:ea typeface="AR P丸ゴシック体M" pitchFamily="50" charset="-128"/>
              </a:rPr>
              <a:t>労働運動への発信</a:t>
            </a:r>
            <a:endParaRPr lang="en-US" altLang="ja-JP" dirty="0" smtClean="0">
              <a:latin typeface="AR P丸ゴシック体M" pitchFamily="50" charset="-128"/>
              <a:ea typeface="AR P丸ゴシック体M" pitchFamily="50" charset="-128"/>
            </a:endParaRPr>
          </a:p>
          <a:p>
            <a:pPr>
              <a:lnSpc>
                <a:spcPct val="110000"/>
              </a:lnSpc>
              <a:spcBef>
                <a:spcPts val="600"/>
              </a:spcBef>
            </a:pPr>
            <a:r>
              <a:rPr lang="en-US" altLang="ja-JP" dirty="0" smtClean="0">
                <a:latin typeface="AR P丸ゴシック体M" pitchFamily="50" charset="-128"/>
                <a:ea typeface="AR P丸ゴシック体M" pitchFamily="50" charset="-128"/>
              </a:rPr>
              <a:t>ryo-sato@hyper.ocn.ne.jp</a:t>
            </a:r>
          </a:p>
          <a:p>
            <a:endParaRPr kumimoji="1" lang="ja-JP" dirty="0"/>
          </a:p>
        </p:txBody>
      </p:sp>
      <p:sp>
        <p:nvSpPr>
          <p:cNvPr id="7" name="正方形/長方形 6"/>
          <p:cNvSpPr/>
          <p:nvPr/>
        </p:nvSpPr>
        <p:spPr>
          <a:xfrm>
            <a:off x="728700" y="1763688"/>
            <a:ext cx="3780420"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0"/>
              </a:spcBef>
              <a:buNone/>
            </a:pPr>
            <a:r>
              <a:rPr lang="ja-JP" altLang="en-US" sz="1600" dirty="0" smtClean="0">
                <a:solidFill>
                  <a:srgbClr val="FFFF00"/>
                </a:solidFill>
                <a:latin typeface="AR P丸ゴシック体M" pitchFamily="50" charset="-128"/>
                <a:ea typeface="AR P丸ゴシック体M" pitchFamily="50" charset="-128"/>
              </a:rPr>
              <a:t>　　　　　　　　　　</a:t>
            </a:r>
            <a:r>
              <a:rPr lang="en-US" altLang="ja-JP" sz="1600" dirty="0" smtClean="0">
                <a:solidFill>
                  <a:srgbClr val="FFFF00"/>
                </a:solidFill>
                <a:latin typeface="ＭＳ Ｐ明朝" pitchFamily="18" charset="-128"/>
                <a:ea typeface="ＭＳ Ｐ明朝" pitchFamily="18" charset="-128"/>
              </a:rPr>
              <a:t>No.</a:t>
            </a:r>
            <a:r>
              <a:rPr lang="ja-JP" altLang="en-US" sz="1600" dirty="0" smtClean="0">
                <a:solidFill>
                  <a:srgbClr val="FFFF00"/>
                </a:solidFill>
                <a:latin typeface="ＭＳ Ｐ明朝" pitchFamily="18" charset="-128"/>
                <a:ea typeface="ＭＳ Ｐ明朝" pitchFamily="18" charset="-128"/>
              </a:rPr>
              <a:t>１</a:t>
            </a:r>
            <a:r>
              <a:rPr lang="en-US" altLang="ja-JP" sz="1600" dirty="0" smtClean="0">
                <a:solidFill>
                  <a:srgbClr val="FFFF00"/>
                </a:solidFill>
                <a:latin typeface="ＭＳ Ｐ明朝" pitchFamily="18" charset="-128"/>
                <a:ea typeface="ＭＳ Ｐ明朝" pitchFamily="18" charset="-128"/>
              </a:rPr>
              <a:t>9</a:t>
            </a:r>
            <a:r>
              <a:rPr lang="ja-JP" altLang="en-US" sz="1600" dirty="0" smtClean="0">
                <a:solidFill>
                  <a:srgbClr val="FFFF00"/>
                </a:solidFill>
                <a:latin typeface="ＭＳ Ｐ明朝" pitchFamily="18" charset="-128"/>
                <a:ea typeface="ＭＳ Ｐ明朝" pitchFamily="18" charset="-128"/>
              </a:rPr>
              <a:t>　</a:t>
            </a:r>
            <a:r>
              <a:rPr lang="en-US" altLang="ja-JP" sz="1600" dirty="0" smtClean="0">
                <a:solidFill>
                  <a:srgbClr val="FFFF00"/>
                </a:solidFill>
                <a:latin typeface="ＭＳ Ｐ明朝" pitchFamily="18" charset="-128"/>
                <a:ea typeface="ＭＳ Ｐ明朝" pitchFamily="18" charset="-128"/>
              </a:rPr>
              <a:t>201</a:t>
            </a:r>
            <a:r>
              <a:rPr lang="ja-JP" altLang="en-US" sz="1600" dirty="0" smtClean="0">
                <a:solidFill>
                  <a:srgbClr val="FFFF00"/>
                </a:solidFill>
                <a:latin typeface="ＭＳ Ｐ明朝" pitchFamily="18" charset="-128"/>
                <a:ea typeface="ＭＳ Ｐ明朝" pitchFamily="18" charset="-128"/>
              </a:rPr>
              <a:t>１</a:t>
            </a:r>
            <a:r>
              <a:rPr lang="en-US" altLang="ja-JP" sz="1600" dirty="0" smtClean="0">
                <a:solidFill>
                  <a:srgbClr val="FFFF00"/>
                </a:solidFill>
                <a:latin typeface="ＭＳ Ｐ明朝" pitchFamily="18" charset="-128"/>
                <a:ea typeface="ＭＳ Ｐ明朝" pitchFamily="18" charset="-128"/>
              </a:rPr>
              <a:t>.4.23</a:t>
            </a:r>
          </a:p>
          <a:p>
            <a:pPr>
              <a:lnSpc>
                <a:spcPct val="110000"/>
              </a:lnSpc>
              <a:spcBef>
                <a:spcPts val="0"/>
              </a:spcBef>
              <a:buNone/>
            </a:pPr>
            <a:r>
              <a:rPr lang="ja-JP" altLang="en-US" sz="1200" dirty="0" smtClean="0">
                <a:latin typeface="AR P丸ゴシック体M" pitchFamily="50" charset="-128"/>
                <a:ea typeface="AR P丸ゴシック体M" pitchFamily="50" charset="-128"/>
              </a:rPr>
              <a:t>　</a:t>
            </a:r>
            <a:endParaRPr lang="en-US" altLang="ja-JP" sz="1200" dirty="0" smtClean="0">
              <a:latin typeface="AR P丸ゴシック体M" pitchFamily="50" charset="-128"/>
              <a:ea typeface="AR P丸ゴシック体M" pitchFamily="50" charset="-128"/>
            </a:endParaRPr>
          </a:p>
          <a:p>
            <a:pPr>
              <a:lnSpc>
                <a:spcPct val="110000"/>
              </a:lnSpc>
              <a:spcBef>
                <a:spcPts val="0"/>
              </a:spcBef>
              <a:buNone/>
            </a:pPr>
            <a:r>
              <a:rPr lang="ja-JP" altLang="en-US" sz="1200" dirty="0" smtClean="0">
                <a:latin typeface="ＭＳ Ｐ明朝" pitchFamily="18" charset="-128"/>
                <a:ea typeface="ＭＳ Ｐ明朝" pitchFamily="18" charset="-128"/>
              </a:rPr>
              <a:t>広島や長崎で年間</a:t>
            </a:r>
            <a:r>
              <a:rPr lang="en-US" altLang="ja-JP" sz="1200" dirty="0" smtClean="0">
                <a:latin typeface="ＭＳ Ｐ明朝" pitchFamily="18" charset="-128"/>
                <a:ea typeface="ＭＳ Ｐ明朝" pitchFamily="18" charset="-128"/>
              </a:rPr>
              <a:t>100</a:t>
            </a:r>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200</a:t>
            </a:r>
            <a:r>
              <a:rPr lang="ja-JP" altLang="en-US" sz="1200" dirty="0" smtClean="0">
                <a:latin typeface="ＭＳ Ｐ明朝" pitchFamily="18" charset="-128"/>
                <a:ea typeface="ＭＳ Ｐ明朝" pitchFamily="18" charset="-128"/>
              </a:rPr>
              <a:t>㍉シーベルトの放射線を浴びた被爆者の集団調査では、被ばく線量が多いほど、がんで死亡する割合が高い関係が明らかにされている。年間</a:t>
            </a:r>
            <a:r>
              <a:rPr lang="en-US" altLang="ja-JP" sz="1200" dirty="0" smtClean="0">
                <a:latin typeface="ＭＳ Ｐ明朝" pitchFamily="18" charset="-128"/>
                <a:ea typeface="ＭＳ Ｐ明朝" pitchFamily="18" charset="-128"/>
              </a:rPr>
              <a:t>100</a:t>
            </a:r>
            <a:r>
              <a:rPr lang="ja-JP" altLang="en-US" sz="1200" dirty="0" smtClean="0">
                <a:latin typeface="ＭＳ Ｐ明朝" pitchFamily="18" charset="-128"/>
                <a:ea typeface="ＭＳ Ｐ明朝" pitchFamily="18" charset="-128"/>
              </a:rPr>
              <a:t>㍉シーベルトを浴びた集団は</a:t>
            </a:r>
            <a:r>
              <a:rPr lang="en-US" altLang="ja-JP" sz="1200" dirty="0" smtClean="0">
                <a:latin typeface="ＭＳ Ｐ明朝" pitchFamily="18" charset="-128"/>
                <a:ea typeface="ＭＳ Ｐ明朝" pitchFamily="18" charset="-128"/>
              </a:rPr>
              <a:t>‥‥</a:t>
            </a:r>
            <a:r>
              <a:rPr lang="ja-JP" altLang="en-US" sz="1200" dirty="0" err="1" smtClean="0">
                <a:latin typeface="ＭＳ Ｐ明朝" pitchFamily="18" charset="-128"/>
                <a:ea typeface="ＭＳ Ｐ明朝" pitchFamily="18" charset="-128"/>
              </a:rPr>
              <a:t>。</a:t>
            </a:r>
            <a:endParaRPr lang="en-US" altLang="ja-JP" sz="1200" dirty="0" smtClean="0">
              <a:latin typeface="ＭＳ Ｐ明朝" pitchFamily="18" charset="-128"/>
              <a:ea typeface="ＭＳ Ｐ明朝" pitchFamily="18" charset="-128"/>
            </a:endParaRPr>
          </a:p>
          <a:p>
            <a:pPr>
              <a:lnSpc>
                <a:spcPct val="110000"/>
              </a:lnSpc>
              <a:spcBef>
                <a:spcPts val="0"/>
              </a:spcBef>
              <a:buNone/>
            </a:pPr>
            <a:r>
              <a:rPr lang="en-US" altLang="ja-JP" sz="800" dirty="0" smtClean="0">
                <a:solidFill>
                  <a:srgbClr val="FFFF00"/>
                </a:solidFill>
                <a:latin typeface="ＭＳ Ｐ明朝" pitchFamily="18" charset="-128"/>
                <a:ea typeface="ＭＳ Ｐ明朝" pitchFamily="18" charset="-128"/>
              </a:rPr>
              <a:t>                                       </a:t>
            </a:r>
            <a:r>
              <a:rPr lang="ja-JP" altLang="en-US" sz="800" dirty="0" smtClean="0">
                <a:solidFill>
                  <a:srgbClr val="FFFF00"/>
                </a:solidFill>
                <a:latin typeface="ＭＳ Ｐ明朝" pitchFamily="18" charset="-128"/>
                <a:ea typeface="ＭＳ Ｐ明朝" pitchFamily="18" charset="-128"/>
              </a:rPr>
              <a:t>　　　　　</a:t>
            </a:r>
            <a:r>
              <a:rPr lang="en-US" altLang="ja-JP" sz="800" dirty="0" smtClean="0">
                <a:solidFill>
                  <a:srgbClr val="FFFF00"/>
                </a:solidFill>
                <a:latin typeface="ＭＳ Ｐ明朝" pitchFamily="18" charset="-128"/>
                <a:ea typeface="ＭＳ Ｐ明朝" pitchFamily="18" charset="-128"/>
              </a:rPr>
              <a:t> </a:t>
            </a:r>
            <a:r>
              <a:rPr lang="en-US" altLang="ja-JP" sz="800" dirty="0" smtClean="0">
                <a:solidFill>
                  <a:srgbClr val="FFFF00"/>
                </a:solidFill>
                <a:latin typeface="ＭＳ Ｐ明朝" pitchFamily="18" charset="-128"/>
                <a:ea typeface="ＭＳ Ｐ明朝" pitchFamily="18" charset="-128"/>
              </a:rPr>
              <a:t>(</a:t>
            </a:r>
            <a:r>
              <a:rPr lang="ja-JP" altLang="en-US" sz="800" dirty="0" smtClean="0">
                <a:solidFill>
                  <a:srgbClr val="FFFF00"/>
                </a:solidFill>
                <a:latin typeface="ＭＳ Ｐ明朝" pitchFamily="18" charset="-128"/>
                <a:ea typeface="ＭＳ Ｐ明朝" pitchFamily="18" charset="-128"/>
              </a:rPr>
              <a:t>安西育郎立命館大学名誉教授</a:t>
            </a:r>
            <a:r>
              <a:rPr lang="en-US" altLang="ja-JP" sz="800" dirty="0" smtClean="0">
                <a:solidFill>
                  <a:srgbClr val="FFFF00"/>
                </a:solidFill>
                <a:latin typeface="ＭＳ Ｐ明朝" pitchFamily="18" charset="-128"/>
                <a:ea typeface="ＭＳ Ｐ明朝" pitchFamily="18" charset="-128"/>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2752"/>
            <a:ext cx="5829300" cy="2737120"/>
          </a:xfrm>
        </p:spPr>
        <p:txBody>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a:xfrm>
            <a:off x="548680" y="4067944"/>
            <a:ext cx="5966420" cy="3686056"/>
          </a:xfrm>
        </p:spPr>
        <p:txBody>
          <a:bodyPr>
            <a:normAutofit/>
          </a:bodyPr>
          <a:lstStyle/>
          <a:p>
            <a:pPr>
              <a:buNone/>
            </a:pPr>
            <a:endParaRPr kumimoji="1" lang="en-US" altLang="ja-JP" sz="1200" dirty="0" smtClean="0">
              <a:latin typeface="AR P丸ゴシック体M" pitchFamily="50" charset="-128"/>
              <a:ea typeface="AR P丸ゴシック体M" pitchFamily="50" charset="-128"/>
            </a:endParaRPr>
          </a:p>
          <a:p>
            <a:pPr>
              <a:buNone/>
            </a:pPr>
            <a:endParaRPr lang="en-US" altLang="ja-JP" sz="1200" dirty="0" smtClean="0">
              <a:latin typeface="AR P丸ゴシック体M" pitchFamily="50" charset="-128"/>
              <a:ea typeface="AR P丸ゴシック体M" pitchFamily="50" charset="-128"/>
            </a:endParaRPr>
          </a:p>
          <a:p>
            <a:pPr>
              <a:buNone/>
            </a:pPr>
            <a:endParaRPr kumimoji="1" lang="ja-JP" altLang="en-US" sz="1200" dirty="0">
              <a:latin typeface="AR P丸ゴシック体M" pitchFamily="50" charset="-128"/>
              <a:ea typeface="AR P丸ゴシック体M" pitchFamily="50" charset="-128"/>
            </a:endParaRPr>
          </a:p>
        </p:txBody>
      </p:sp>
      <p:graphicFrame>
        <p:nvGraphicFramePr>
          <p:cNvPr id="5" name="グラフ 4"/>
          <p:cNvGraphicFramePr/>
          <p:nvPr/>
        </p:nvGraphicFramePr>
        <p:xfrm>
          <a:off x="188640" y="3923928"/>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C:\Users\佐藤陵一\Pictures\MP Navigator EX\2011_04_23\IMG.tif"/>
          <p:cNvPicPr>
            <a:picLocks noChangeAspect="1" noChangeArrowheads="1"/>
          </p:cNvPicPr>
          <p:nvPr/>
        </p:nvPicPr>
        <p:blipFill>
          <a:blip r:embed="rId4" cstate="print"/>
          <a:srcRect/>
          <a:stretch>
            <a:fillRect/>
          </a:stretch>
        </p:blipFill>
        <p:spPr bwMode="auto">
          <a:xfrm>
            <a:off x="548680" y="251520"/>
            <a:ext cx="3998913" cy="2401887"/>
          </a:xfrm>
          <a:prstGeom prst="rect">
            <a:avLst/>
          </a:prstGeom>
          <a:noFill/>
        </p:spPr>
      </p:pic>
      <p:sp>
        <p:nvSpPr>
          <p:cNvPr id="7" name="正方形/長方形 6"/>
          <p:cNvSpPr/>
          <p:nvPr/>
        </p:nvSpPr>
        <p:spPr>
          <a:xfrm>
            <a:off x="4581128" y="251520"/>
            <a:ext cx="1944216" cy="237626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●水を沸かして蒸気をつくり、それでだ</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ビンを回して発電する。火力発電は天然ガス、石炭、石油を燃やしている。原子力は核燃料の出す熱で水を沸かす。</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●ウラン燃料は</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％ほど含まれるウラン</a:t>
            </a:r>
            <a:r>
              <a:rPr lang="en-US" altLang="ja-JP" sz="1050" dirty="0" smtClean="0">
                <a:solidFill>
                  <a:schemeClr val="tx1"/>
                </a:solidFill>
                <a:latin typeface="ＭＳ Ｐ明朝" pitchFamily="18" charset="-128"/>
                <a:ea typeface="ＭＳ Ｐ明朝" pitchFamily="18" charset="-128"/>
              </a:rPr>
              <a:t>235</a:t>
            </a:r>
            <a:r>
              <a:rPr lang="ja-JP" altLang="en-US" sz="1050" dirty="0" smtClean="0">
                <a:solidFill>
                  <a:schemeClr val="tx1"/>
                </a:solidFill>
                <a:latin typeface="ＭＳ Ｐ明朝" pitchFamily="18" charset="-128"/>
                <a:ea typeface="ＭＳ Ｐ明朝" pitchFamily="18" charset="-128"/>
              </a:rPr>
              <a:t>が核分裂を起こして大きな熱を出す。核分裂が次々続いて熱を出し続けることを臨界と呼び、発電中はこの状態が保たれている。</a:t>
            </a:r>
            <a:endParaRPr kumimoji="1" lang="ja-JP" altLang="en-US" dirty="0">
              <a:solidFill>
                <a:schemeClr val="tx1"/>
              </a:solidFill>
              <a:latin typeface="ＭＳ Ｐ明朝" pitchFamily="18" charset="-128"/>
              <a:ea typeface="ＭＳ Ｐ明朝" pitchFamily="18" charset="-128"/>
            </a:endParaRPr>
          </a:p>
        </p:txBody>
      </p:sp>
      <p:sp>
        <p:nvSpPr>
          <p:cNvPr id="8" name="正方形/長方形 7"/>
          <p:cNvSpPr/>
          <p:nvPr/>
        </p:nvSpPr>
        <p:spPr>
          <a:xfrm>
            <a:off x="548680" y="2771800"/>
            <a:ext cx="5976664" cy="100811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原発の中はどうなっている－中心は核燃料で水を温める原子炉圧力容器。沸騰水型は圧力容器でつくった蒸気でタービンを回し、それで発電機を動かす。蒸気は冷やされて水に戻り、また圧力容器で蒸気になる。運転中はこの循環の繰り返しである。たった</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㌘のウラン</a:t>
            </a:r>
            <a:r>
              <a:rPr lang="en-US" altLang="ja-JP" sz="1050" dirty="0" smtClean="0">
                <a:solidFill>
                  <a:schemeClr val="tx1"/>
                </a:solidFill>
                <a:latin typeface="ＭＳ Ｐ明朝" pitchFamily="18" charset="-128"/>
                <a:ea typeface="ＭＳ Ｐ明朝" pitchFamily="18" charset="-128"/>
              </a:rPr>
              <a:t>235</a:t>
            </a:r>
            <a:r>
              <a:rPr lang="ja-JP" altLang="en-US" sz="1050" dirty="0" smtClean="0">
                <a:solidFill>
                  <a:schemeClr val="tx1"/>
                </a:solidFill>
                <a:latin typeface="ＭＳ Ｐ明朝" pitchFamily="18" charset="-128"/>
                <a:ea typeface="ＭＳ Ｐ明朝" pitchFamily="18" charset="-128"/>
              </a:rPr>
              <a:t>が出すエネルギーは、石炭なら３㌧石油なら</a:t>
            </a:r>
            <a:r>
              <a:rPr lang="en-US" altLang="ja-JP" sz="1050" dirty="0" smtClean="0">
                <a:solidFill>
                  <a:schemeClr val="tx1"/>
                </a:solidFill>
                <a:latin typeface="ＭＳ Ｐ明朝" pitchFamily="18" charset="-128"/>
                <a:ea typeface="ＭＳ Ｐ明朝" pitchFamily="18" charset="-128"/>
              </a:rPr>
              <a:t>2000㍑</a:t>
            </a:r>
            <a:r>
              <a:rPr lang="ja-JP" altLang="en-US" sz="1050" dirty="0" smtClean="0">
                <a:solidFill>
                  <a:schemeClr val="tx1"/>
                </a:solidFill>
                <a:latin typeface="ＭＳ Ｐ明朝" pitchFamily="18" charset="-128"/>
                <a:ea typeface="ＭＳ Ｐ明朝" pitchFamily="18" charset="-128"/>
              </a:rPr>
              <a:t>分に相当する。</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●加圧水型は原子炉で温めた水の熱で、別の水を沸かして蒸気をつくる。</a:t>
            </a:r>
            <a:endParaRPr kumimoji="1" lang="ja-JP" altLang="en-US" dirty="0">
              <a:solidFill>
                <a:schemeClr val="tx1"/>
              </a:solidFill>
              <a:latin typeface="ＭＳ Ｐ明朝" pitchFamily="18" charset="-128"/>
              <a:ea typeface="ＭＳ Ｐ明朝" pitchFamily="18" charset="-128"/>
            </a:endParaRPr>
          </a:p>
        </p:txBody>
      </p:sp>
      <p:sp>
        <p:nvSpPr>
          <p:cNvPr id="9" name="正方形/長方形 8"/>
          <p:cNvSpPr/>
          <p:nvPr/>
        </p:nvSpPr>
        <p:spPr>
          <a:xfrm>
            <a:off x="476672" y="6372200"/>
            <a:ext cx="151216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ＭＳ Ｐ明朝" pitchFamily="18" charset="-128"/>
                <a:ea typeface="ＭＳ Ｐ明朝" pitchFamily="18" charset="-128"/>
              </a:rPr>
              <a:t>2011.4.11</a:t>
            </a:r>
            <a:r>
              <a:rPr kumimoji="1" lang="ja-JP" altLang="en-US" sz="900" dirty="0" smtClean="0">
                <a:solidFill>
                  <a:schemeClr val="tx1"/>
                </a:solidFill>
                <a:latin typeface="ＭＳ Ｐ明朝" pitchFamily="18" charset="-128"/>
                <a:ea typeface="ＭＳ Ｐ明朝" pitchFamily="18" charset="-128"/>
              </a:rPr>
              <a:t>「朝日」ワイド</a:t>
            </a:r>
            <a:endParaRPr kumimoji="1" lang="ja-JP" altLang="en-US" sz="900" dirty="0">
              <a:solidFill>
                <a:schemeClr val="tx1"/>
              </a:solidFill>
              <a:latin typeface="ＭＳ Ｐ明朝" pitchFamily="18" charset="-128"/>
              <a:ea typeface="ＭＳ Ｐ明朝" pitchFamily="18" charset="-128"/>
            </a:endParaRPr>
          </a:p>
        </p:txBody>
      </p:sp>
      <p:sp>
        <p:nvSpPr>
          <p:cNvPr id="10" name="角丸四角形 9"/>
          <p:cNvSpPr/>
          <p:nvPr/>
        </p:nvSpPr>
        <p:spPr>
          <a:xfrm>
            <a:off x="620688" y="6660232"/>
            <a:ext cx="5904656" cy="1728192"/>
          </a:xfrm>
          <a:prstGeom prst="round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latin typeface="ＭＳ Ｐ明朝" pitchFamily="18" charset="-128"/>
                <a:ea typeface="ＭＳ Ｐ明朝" pitchFamily="18" charset="-128"/>
              </a:rPr>
              <a:t>原発反対論に思う</a:t>
            </a:r>
            <a:endParaRPr kumimoji="1" lang="en-US" altLang="ja-JP" sz="140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日常生活に必要な電力需要確保のために、原発なしではエネルギー政策は成立しないと考え、多くの人たちは消極的に賛同してきた。</a:t>
            </a:r>
            <a:endParaRPr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この視点で考える原発反対論に欠けているもの。</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①原発を認めないとして、代替エネルギーをどうするか。期待する太陽光、風力はまだ安定した電</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力供給とはならない。水力も頭打ち。化石燃料に依存した時に生じる地球温暖化はどうなるの</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か、まともな返事は聞こえてこない。</a:t>
            </a:r>
            <a:endParaRPr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②電力需要をどう抑制するのか。反対論者の具体的な提案がない。便利になりすぎた日常生活を</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a:t>
            </a:r>
            <a:r>
              <a:rPr kumimoji="1" lang="en-US" altLang="ja-JP" sz="1050" dirty="0" smtClean="0">
                <a:latin typeface="ＭＳ Ｐ明朝" pitchFamily="18" charset="-128"/>
                <a:ea typeface="ＭＳ Ｐ明朝" pitchFamily="18" charset="-128"/>
              </a:rPr>
              <a:t>30</a:t>
            </a:r>
            <a:r>
              <a:rPr kumimoji="1" lang="ja-JP" altLang="en-US" sz="1050" dirty="0" smtClean="0">
                <a:latin typeface="ＭＳ Ｐ明朝" pitchFamily="18" charset="-128"/>
                <a:ea typeface="ＭＳ Ｐ明朝" pitchFamily="18" charset="-128"/>
              </a:rPr>
              <a:t>～</a:t>
            </a:r>
            <a:r>
              <a:rPr kumimoji="1" lang="en-US" altLang="ja-JP" sz="1050" dirty="0" smtClean="0">
                <a:latin typeface="ＭＳ Ｐ明朝" pitchFamily="18" charset="-128"/>
                <a:ea typeface="ＭＳ Ｐ明朝" pitchFamily="18" charset="-128"/>
              </a:rPr>
              <a:t>40</a:t>
            </a:r>
            <a:r>
              <a:rPr kumimoji="1" lang="ja-JP" altLang="en-US" sz="1050" dirty="0" smtClean="0">
                <a:latin typeface="ＭＳ Ｐ明朝" pitchFamily="18" charset="-128"/>
                <a:ea typeface="ＭＳ Ｐ明朝" pitchFamily="18" charset="-128"/>
              </a:rPr>
              <a:t>年ほど前に戻しぐらいの覚悟がないと、原発反対に現実味はない。国民に対する具体策　</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a:t>
            </a:r>
            <a:r>
              <a:rPr kumimoji="1" lang="ja-JP" altLang="en-US" sz="1050" dirty="0" smtClean="0">
                <a:latin typeface="ＭＳ Ｐ明朝" pitchFamily="18" charset="-128"/>
                <a:ea typeface="ＭＳ Ｐ明朝" pitchFamily="18" charset="-128"/>
              </a:rPr>
              <a:t>も必要だ。感情論だけでは議論は進まない。　　　　　　　</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日経　経済気象　</a:t>
            </a:r>
            <a:r>
              <a:rPr kumimoji="1" lang="en-US" altLang="ja-JP" sz="1050" dirty="0" smtClean="0">
                <a:latin typeface="ＭＳ Ｐ明朝" pitchFamily="18" charset="-128"/>
                <a:ea typeface="ＭＳ Ｐ明朝" pitchFamily="18" charset="-128"/>
              </a:rPr>
              <a:t>2011.4</a:t>
            </a:r>
            <a:r>
              <a:rPr lang="en-US" altLang="ja-JP" sz="1050" dirty="0" smtClean="0">
                <a:latin typeface="ＭＳ Ｐ明朝" pitchFamily="18" charset="-128"/>
                <a:ea typeface="ＭＳ Ｐ明朝" pitchFamily="18" charset="-128"/>
              </a:rPr>
              <a:t>.22</a:t>
            </a:r>
            <a:r>
              <a:rPr kumimoji="1" lang="en-US" altLang="ja-JP" sz="1050" dirty="0" smtClean="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p:txBody>
      </p:sp>
      <p:graphicFrame>
        <p:nvGraphicFramePr>
          <p:cNvPr id="12" name="表 11"/>
          <p:cNvGraphicFramePr>
            <a:graphicFrameLocks noGrp="1"/>
          </p:cNvGraphicFramePr>
          <p:nvPr/>
        </p:nvGraphicFramePr>
        <p:xfrm>
          <a:off x="4725144" y="4067944"/>
          <a:ext cx="1809328" cy="1528880"/>
        </p:xfrm>
        <a:graphic>
          <a:graphicData uri="http://schemas.openxmlformats.org/drawingml/2006/table">
            <a:tbl>
              <a:tblPr firstRow="1" bandRow="1">
                <a:tableStyleId>{5C22544A-7EE6-4342-B048-85BDC9FD1C3A}</a:tableStyleId>
              </a:tblPr>
              <a:tblGrid>
                <a:gridCol w="945232"/>
                <a:gridCol w="864096"/>
              </a:tblGrid>
              <a:tr h="279350">
                <a:tc>
                  <a:txBody>
                    <a:bodyPr/>
                    <a:lstStyle/>
                    <a:p>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ＭＳ Ｐ明朝" pitchFamily="18" charset="-128"/>
                          <a:ea typeface="ＭＳ Ｐ明朝" pitchFamily="18" charset="-128"/>
                        </a:rPr>
                        <a:t>原子力</a:t>
                      </a:r>
                      <a:endParaRPr kumimoji="1" lang="en-US" altLang="ja-JP" sz="1050" b="0" dirty="0" smtClean="0">
                        <a:solidFill>
                          <a:schemeClr val="tx1"/>
                        </a:solidFill>
                        <a:latin typeface="ＭＳ Ｐ明朝" pitchFamily="18" charset="-128"/>
                        <a:ea typeface="ＭＳ Ｐ明朝" pitchFamily="18" charset="-128"/>
                      </a:endParaRPr>
                    </a:p>
                    <a:p>
                      <a:r>
                        <a:rPr kumimoji="1" lang="ja-JP" altLang="en-US" sz="1050" b="0" dirty="0" smtClean="0">
                          <a:solidFill>
                            <a:schemeClr val="tx1"/>
                          </a:solidFill>
                          <a:latin typeface="ＭＳ Ｐ明朝" pitchFamily="18" charset="-128"/>
                          <a:ea typeface="ＭＳ Ｐ明朝" pitchFamily="18" charset="-128"/>
                        </a:rPr>
                        <a:t>発電の比率</a:t>
                      </a:r>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9350">
                <a:tc>
                  <a:txBody>
                    <a:bodyPr/>
                    <a:lstStyle/>
                    <a:p>
                      <a:r>
                        <a:rPr kumimoji="1" lang="ja-JP" altLang="en-US" sz="1050" b="0" dirty="0" smtClean="0">
                          <a:solidFill>
                            <a:schemeClr val="tx1"/>
                          </a:solidFill>
                          <a:latin typeface="ＭＳ Ｐ明朝" pitchFamily="18" charset="-128"/>
                          <a:ea typeface="ＭＳ Ｐ明朝" pitchFamily="18" charset="-128"/>
                        </a:rPr>
                        <a:t>ドイツ</a:t>
                      </a:r>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10.7</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9350">
                <a:tc>
                  <a:txBody>
                    <a:bodyPr/>
                    <a:lstStyle/>
                    <a:p>
                      <a:r>
                        <a:rPr kumimoji="1" lang="ja-JP" altLang="en-US" sz="1050" b="0" dirty="0" smtClean="0">
                          <a:solidFill>
                            <a:schemeClr val="tx1"/>
                          </a:solidFill>
                          <a:latin typeface="ＭＳ Ｐ明朝" pitchFamily="18" charset="-128"/>
                          <a:ea typeface="ＭＳ Ｐ明朝" pitchFamily="18" charset="-128"/>
                        </a:rPr>
                        <a:t>イギリス</a:t>
                      </a:r>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8.0</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9350">
                <a:tc>
                  <a:txBody>
                    <a:bodyPr/>
                    <a:lstStyle/>
                    <a:p>
                      <a:r>
                        <a:rPr kumimoji="1" lang="ja-JP" altLang="en-US" sz="1050" b="0" dirty="0" smtClean="0">
                          <a:solidFill>
                            <a:schemeClr val="tx1"/>
                          </a:solidFill>
                          <a:latin typeface="ＭＳ Ｐ明朝" pitchFamily="18" charset="-128"/>
                          <a:ea typeface="ＭＳ Ｐ明朝" pitchFamily="18" charset="-128"/>
                        </a:rPr>
                        <a:t>フランス</a:t>
                      </a:r>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40.2</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9350">
                <a:tc>
                  <a:txBody>
                    <a:bodyPr/>
                    <a:lstStyle/>
                    <a:p>
                      <a:r>
                        <a:rPr kumimoji="1" lang="ja-JP" altLang="en-US" sz="1050" b="0" dirty="0" smtClean="0">
                          <a:solidFill>
                            <a:schemeClr val="tx1"/>
                          </a:solidFill>
                          <a:latin typeface="ＭＳ Ｐ明朝" pitchFamily="18" charset="-128"/>
                          <a:ea typeface="ＭＳ Ｐ明朝" pitchFamily="18" charset="-128"/>
                        </a:rPr>
                        <a:t>スウェーデン</a:t>
                      </a:r>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b="0" dirty="0" smtClean="0">
                          <a:solidFill>
                            <a:schemeClr val="tx1"/>
                          </a:solidFill>
                          <a:latin typeface="ＭＳ Ｐ明朝" pitchFamily="18" charset="-128"/>
                          <a:ea typeface="ＭＳ Ｐ明朝" pitchFamily="18" charset="-128"/>
                        </a:rPr>
                        <a:t>29.3</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角丸四角形 12"/>
          <p:cNvSpPr/>
          <p:nvPr/>
        </p:nvSpPr>
        <p:spPr>
          <a:xfrm>
            <a:off x="4653136" y="5652120"/>
            <a:ext cx="1944216"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smtClean="0">
                <a:solidFill>
                  <a:schemeClr val="tx1"/>
                </a:solidFill>
                <a:latin typeface="ＭＳ Ｐ明朝" pitchFamily="18" charset="-128"/>
                <a:ea typeface="ＭＳ Ｐ明朝" pitchFamily="18" charset="-128"/>
              </a:rPr>
              <a:t>EU</a:t>
            </a:r>
            <a:r>
              <a:rPr lang="ja-JP" altLang="en-US" sz="800" dirty="0" smtClean="0">
                <a:solidFill>
                  <a:schemeClr val="tx1"/>
                </a:solidFill>
                <a:latin typeface="ＭＳ Ｐ明朝" pitchFamily="18" charset="-128"/>
                <a:ea typeface="ＭＳ Ｐ明朝" pitchFamily="18" charset="-128"/>
              </a:rPr>
              <a:t>　</a:t>
            </a:r>
            <a:r>
              <a:rPr lang="en-US" altLang="ja-JP" sz="800" dirty="0" smtClean="0">
                <a:solidFill>
                  <a:schemeClr val="tx1"/>
                </a:solidFill>
                <a:latin typeface="ＭＳ Ｐ明朝" pitchFamily="18" charset="-128"/>
                <a:ea typeface="ＭＳ Ｐ明朝" pitchFamily="18" charset="-128"/>
              </a:rPr>
              <a:t>2009</a:t>
            </a:r>
            <a:r>
              <a:rPr lang="ja-JP" altLang="en-US" sz="800" dirty="0" smtClean="0">
                <a:solidFill>
                  <a:schemeClr val="tx1"/>
                </a:solidFill>
                <a:latin typeface="ＭＳ Ｐ明朝" pitchFamily="18" charset="-128"/>
                <a:ea typeface="ＭＳ Ｐ明朝" pitchFamily="18" charset="-128"/>
              </a:rPr>
              <a:t>年総エネルギー消費</a:t>
            </a:r>
            <a:endParaRPr lang="en-US" altLang="ja-JP" sz="800" dirty="0" smtClean="0">
              <a:solidFill>
                <a:schemeClr val="tx1"/>
              </a:solidFill>
              <a:latin typeface="ＭＳ Ｐ明朝" pitchFamily="18" charset="-128"/>
              <a:ea typeface="ＭＳ Ｐ明朝" pitchFamily="18" charset="-128"/>
            </a:endParaRPr>
          </a:p>
          <a:p>
            <a:r>
              <a:rPr lang="ja-JP" altLang="en-US" sz="800" dirty="0" smtClean="0">
                <a:solidFill>
                  <a:schemeClr val="tx1"/>
                </a:solidFill>
                <a:latin typeface="ＭＳ Ｐ明朝" pitchFamily="18" charset="-128"/>
                <a:ea typeface="ＭＳ Ｐ明朝" pitchFamily="18" charset="-128"/>
              </a:rPr>
              <a:t>原子力－</a:t>
            </a:r>
            <a:r>
              <a:rPr lang="en-US" altLang="ja-JP" sz="800" dirty="0" smtClean="0">
                <a:solidFill>
                  <a:schemeClr val="tx1"/>
                </a:solidFill>
                <a:latin typeface="ＭＳ Ｐ明朝" pitchFamily="18" charset="-128"/>
                <a:ea typeface="ＭＳ Ｐ明朝" pitchFamily="18" charset="-128"/>
              </a:rPr>
              <a:t>13.9%</a:t>
            </a:r>
            <a:r>
              <a:rPr lang="ja-JP" altLang="en-US" sz="800" dirty="0" smtClean="0">
                <a:solidFill>
                  <a:schemeClr val="tx1"/>
                </a:solidFill>
                <a:latin typeface="ＭＳ Ｐ明朝" pitchFamily="18" charset="-128"/>
                <a:ea typeface="ＭＳ Ｐ明朝" pitchFamily="18" charset="-128"/>
              </a:rPr>
              <a:t>　</a:t>
            </a:r>
            <a:r>
              <a:rPr lang="en-US" altLang="ja-JP" sz="800" dirty="0" smtClean="0">
                <a:solidFill>
                  <a:schemeClr val="tx1"/>
                </a:solidFill>
                <a:latin typeface="ＭＳ Ｐ明朝" pitchFamily="18" charset="-128"/>
                <a:ea typeface="ＭＳ Ｐ明朝" pitchFamily="18" charset="-128"/>
              </a:rPr>
              <a:t>10</a:t>
            </a:r>
            <a:r>
              <a:rPr lang="ja-JP" altLang="en-US" sz="800" dirty="0" smtClean="0">
                <a:solidFill>
                  <a:schemeClr val="tx1"/>
                </a:solidFill>
                <a:latin typeface="ＭＳ Ｐ明朝" pitchFamily="18" charset="-128"/>
                <a:ea typeface="ＭＳ Ｐ明朝" pitchFamily="18" charset="-128"/>
              </a:rPr>
              <a:t>年前より</a:t>
            </a:r>
            <a:r>
              <a:rPr lang="en-US" altLang="ja-JP" sz="800" dirty="0" smtClean="0">
                <a:solidFill>
                  <a:schemeClr val="tx1"/>
                </a:solidFill>
                <a:latin typeface="ＭＳ Ｐ明朝" pitchFamily="18" charset="-128"/>
                <a:ea typeface="ＭＳ Ｐ明朝" pitchFamily="18" charset="-128"/>
              </a:rPr>
              <a:t>0.6</a:t>
            </a:r>
            <a:r>
              <a:rPr lang="ja-JP" altLang="en-US" sz="800" dirty="0" smtClean="0">
                <a:solidFill>
                  <a:schemeClr val="tx1"/>
                </a:solidFill>
                <a:latin typeface="ＭＳ Ｐ明朝" pitchFamily="18" charset="-128"/>
                <a:ea typeface="ＭＳ Ｐ明朝" pitchFamily="18" charset="-128"/>
              </a:rPr>
              <a:t>％低下</a:t>
            </a:r>
            <a:endParaRPr lang="en-US" altLang="ja-JP" sz="800" dirty="0" smtClean="0">
              <a:solidFill>
                <a:schemeClr val="tx1"/>
              </a:solidFill>
              <a:latin typeface="ＭＳ Ｐ明朝" pitchFamily="18" charset="-128"/>
              <a:ea typeface="ＭＳ Ｐ明朝" pitchFamily="18" charset="-128"/>
            </a:endParaRPr>
          </a:p>
          <a:p>
            <a:r>
              <a:rPr lang="ja-JP" altLang="en-US" sz="800" dirty="0" smtClean="0">
                <a:solidFill>
                  <a:schemeClr val="tx1"/>
                </a:solidFill>
                <a:latin typeface="ＭＳ Ｐ明朝" pitchFamily="18" charset="-128"/>
                <a:ea typeface="ＭＳ Ｐ明朝" pitchFamily="18" charset="-128"/>
              </a:rPr>
              <a:t>石油・石油製品－</a:t>
            </a:r>
            <a:r>
              <a:rPr lang="en-US" altLang="ja-JP" sz="800" dirty="0" smtClean="0">
                <a:solidFill>
                  <a:schemeClr val="tx1"/>
                </a:solidFill>
                <a:latin typeface="ＭＳ Ｐ明朝" pitchFamily="18" charset="-128"/>
                <a:ea typeface="ＭＳ Ｐ明朝" pitchFamily="18" charset="-128"/>
              </a:rPr>
              <a:t>37.0%</a:t>
            </a:r>
          </a:p>
          <a:p>
            <a:r>
              <a:rPr lang="ja-JP" altLang="en-US" sz="800" dirty="0" smtClean="0">
                <a:solidFill>
                  <a:schemeClr val="tx1"/>
                </a:solidFill>
                <a:latin typeface="ＭＳ Ｐ明朝" pitchFamily="18" charset="-128"/>
                <a:ea typeface="ＭＳ Ｐ明朝" pitchFamily="18" charset="-128"/>
              </a:rPr>
              <a:t>風力・太陽光など－</a:t>
            </a:r>
            <a:r>
              <a:rPr lang="en-US" altLang="ja-JP" sz="800" dirty="0" smtClean="0">
                <a:solidFill>
                  <a:schemeClr val="tx1"/>
                </a:solidFill>
                <a:latin typeface="ＭＳ Ｐ明朝" pitchFamily="18" charset="-128"/>
                <a:ea typeface="ＭＳ Ｐ明朝" pitchFamily="18" charset="-128"/>
              </a:rPr>
              <a:t>5.4</a:t>
            </a:r>
            <a:r>
              <a:rPr lang="ja-JP" altLang="en-US" sz="800" dirty="0" smtClean="0">
                <a:solidFill>
                  <a:schemeClr val="tx1"/>
                </a:solidFill>
                <a:latin typeface="ＭＳ Ｐ明朝" pitchFamily="18" charset="-128"/>
                <a:ea typeface="ＭＳ Ｐ明朝" pitchFamily="18" charset="-128"/>
              </a:rPr>
              <a:t>％ </a:t>
            </a:r>
            <a:r>
              <a:rPr lang="en-US" altLang="ja-JP" sz="800" dirty="0" smtClean="0">
                <a:solidFill>
                  <a:schemeClr val="tx1"/>
                </a:solidFill>
                <a:latin typeface="ＭＳ Ｐ明朝" pitchFamily="18" charset="-128"/>
                <a:ea typeface="ＭＳ Ｐ明朝" pitchFamily="18" charset="-128"/>
              </a:rPr>
              <a:t>09</a:t>
            </a:r>
            <a:r>
              <a:rPr lang="ja-JP" altLang="en-US" sz="800" dirty="0" smtClean="0">
                <a:solidFill>
                  <a:schemeClr val="tx1"/>
                </a:solidFill>
                <a:latin typeface="ＭＳ Ｐ明朝" pitchFamily="18" charset="-128"/>
                <a:ea typeface="ＭＳ Ｐ明朝" pitchFamily="18" charset="-128"/>
              </a:rPr>
              <a:t>年は</a:t>
            </a:r>
            <a:r>
              <a:rPr lang="en-US" altLang="ja-JP" sz="800" dirty="0" smtClean="0">
                <a:solidFill>
                  <a:schemeClr val="tx1"/>
                </a:solidFill>
                <a:latin typeface="ＭＳ Ｐ明朝" pitchFamily="18" charset="-128"/>
                <a:ea typeface="ＭＳ Ｐ明朝" pitchFamily="18" charset="-128"/>
              </a:rPr>
              <a:t>9</a:t>
            </a:r>
            <a:r>
              <a:rPr lang="ja-JP" altLang="en-US" sz="800" dirty="0" smtClean="0">
                <a:solidFill>
                  <a:schemeClr val="tx1"/>
                </a:solidFill>
                <a:latin typeface="ＭＳ Ｐ明朝" pitchFamily="18" charset="-128"/>
                <a:ea typeface="ＭＳ Ｐ明朝" pitchFamily="18" charset="-128"/>
              </a:rPr>
              <a:t>％　</a:t>
            </a:r>
            <a:r>
              <a:rPr lang="en-US" altLang="ja-JP" sz="800" dirty="0" smtClean="0">
                <a:solidFill>
                  <a:schemeClr val="tx1"/>
                </a:solidFill>
                <a:latin typeface="ＭＳ Ｐ明朝" pitchFamily="18" charset="-128"/>
                <a:ea typeface="ＭＳ Ｐ明朝" pitchFamily="18" charset="-128"/>
              </a:rPr>
              <a:t>(</a:t>
            </a:r>
            <a:r>
              <a:rPr lang="ja-JP" altLang="en-US" sz="800" dirty="0" smtClean="0">
                <a:solidFill>
                  <a:schemeClr val="tx1"/>
                </a:solidFill>
                <a:latin typeface="ＭＳ Ｐ明朝" pitchFamily="18" charset="-128"/>
                <a:ea typeface="ＭＳ Ｐ明朝" pitchFamily="18" charset="-128"/>
              </a:rPr>
              <a:t>日経</a:t>
            </a:r>
            <a:r>
              <a:rPr lang="en-US" altLang="ja-JP" sz="800" dirty="0" smtClean="0">
                <a:solidFill>
                  <a:schemeClr val="tx1"/>
                </a:solidFill>
                <a:latin typeface="ＭＳ Ｐ明朝" pitchFamily="18" charset="-128"/>
                <a:ea typeface="ＭＳ Ｐ明朝" pitchFamily="18" charset="-128"/>
              </a:rPr>
              <a:t>11.4</a:t>
            </a:r>
            <a:r>
              <a:rPr lang="ja-JP" altLang="en-US" sz="800" dirty="0" err="1" smtClean="0">
                <a:solidFill>
                  <a:schemeClr val="tx1"/>
                </a:solidFill>
                <a:latin typeface="ＭＳ Ｐ明朝" pitchFamily="18" charset="-128"/>
                <a:ea typeface="ＭＳ Ｐ明朝" pitchFamily="18" charset="-128"/>
              </a:rPr>
              <a:t>．</a:t>
            </a:r>
            <a:r>
              <a:rPr lang="en-US" altLang="ja-JP" sz="800" dirty="0" smtClean="0">
                <a:solidFill>
                  <a:schemeClr val="tx1"/>
                </a:solidFill>
                <a:latin typeface="ＭＳ Ｐ明朝" pitchFamily="18" charset="-128"/>
                <a:ea typeface="ＭＳ Ｐ明朝" pitchFamily="18" charset="-128"/>
              </a:rPr>
              <a:t>22)</a:t>
            </a:r>
            <a:r>
              <a:rPr lang="ja-JP" altLang="en-US" sz="800" dirty="0" smtClean="0">
                <a:solidFill>
                  <a:schemeClr val="tx1"/>
                </a:solidFill>
                <a:latin typeface="ＭＳ Ｐ明朝" pitchFamily="18" charset="-128"/>
                <a:ea typeface="ＭＳ Ｐ明朝" pitchFamily="18" charset="-128"/>
              </a:rPr>
              <a:t> </a:t>
            </a:r>
            <a:endParaRPr lang="ja-JP" altLang="en-US" sz="800" dirty="0">
              <a:solidFill>
                <a:schemeClr val="tx1"/>
              </a:solidFill>
              <a:latin typeface="ＭＳ Ｐ明朝" pitchFamily="18" charset="-128"/>
              <a:ea typeface="ＭＳ Ｐ明朝" pitchFamily="18" charset="-128"/>
            </a:endParaRPr>
          </a:p>
        </p:txBody>
      </p:sp>
      <p:cxnSp>
        <p:nvCxnSpPr>
          <p:cNvPr id="15" name="直線コネクタ 14"/>
          <p:cNvCxnSpPr/>
          <p:nvPr/>
        </p:nvCxnSpPr>
        <p:spPr>
          <a:xfrm rot="10800000">
            <a:off x="4725144" y="4067944"/>
            <a:ext cx="936104"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8680" y="251520"/>
            <a:ext cx="5966420" cy="936104"/>
          </a:xfrm>
        </p:spPr>
        <p:txBody>
          <a:bodyPr/>
          <a:lstStyle/>
          <a:p>
            <a:r>
              <a:rPr kumimoji="1" lang="ja-JP" altLang="en-US" sz="1800" b="1" dirty="0" smtClean="0">
                <a:latin typeface="AR P丸ゴシック体M" pitchFamily="50" charset="-128"/>
                <a:ea typeface="AR P丸ゴシック体M" pitchFamily="50" charset="-128"/>
              </a:rPr>
              <a:t>　</a:t>
            </a:r>
            <a:r>
              <a:rPr kumimoji="1" lang="ja-JP" altLang="en-US" sz="1800" b="1" dirty="0" smtClean="0">
                <a:latin typeface="ＭＳ Ｐ明朝" pitchFamily="18" charset="-128"/>
                <a:ea typeface="ＭＳ Ｐ明朝" pitchFamily="18" charset="-128"/>
              </a:rPr>
              <a:t>放射能とどう向き合う</a:t>
            </a:r>
            <a:r>
              <a:rPr kumimoji="1" lang="en-US" altLang="ja-JP" sz="1800" b="1" dirty="0" smtClean="0">
                <a:latin typeface="ＭＳ Ｐ明朝" pitchFamily="18" charset="-128"/>
                <a:ea typeface="ＭＳ Ｐ明朝" pitchFamily="18" charset="-128"/>
              </a:rPr>
              <a:t/>
            </a:r>
            <a:br>
              <a:rPr kumimoji="1" lang="en-US" altLang="ja-JP" sz="1800" b="1" dirty="0" smtClean="0">
                <a:latin typeface="ＭＳ Ｐ明朝" pitchFamily="18" charset="-128"/>
                <a:ea typeface="ＭＳ Ｐ明朝" pitchFamily="18" charset="-128"/>
              </a:rPr>
            </a:br>
            <a:r>
              <a:rPr kumimoji="1" lang="ja-JP" altLang="en-US" sz="1800" b="1" dirty="0" smtClean="0">
                <a:latin typeface="ＭＳ Ｐ明朝" pitchFamily="18" charset="-128"/>
                <a:ea typeface="ＭＳ Ｐ明朝" pitchFamily="18" charset="-128"/>
              </a:rPr>
              <a:t>　　</a:t>
            </a:r>
            <a:r>
              <a:rPr kumimoji="1" lang="en-US" altLang="ja-JP" sz="1800" b="1"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円心円上の避難指示　意味ない－</a:t>
            </a:r>
            <a:r>
              <a:rPr kumimoji="1" lang="ja-JP" altLang="en-US" sz="1200" dirty="0" smtClean="0">
                <a:latin typeface="ＭＳ Ｐ明朝" pitchFamily="18" charset="-128"/>
                <a:ea typeface="ＭＳ Ｐ明朝" pitchFamily="18" charset="-128"/>
              </a:rPr>
              <a:t>　　　　　　　　　　　　　　　　　　　　　</a:t>
            </a:r>
            <a:r>
              <a:rPr kumimoji="1" lang="en-US" altLang="ja-JP" sz="1200" dirty="0" smtClean="0">
                <a:latin typeface="ＭＳ Ｐ明朝" pitchFamily="18" charset="-128"/>
                <a:ea typeface="ＭＳ Ｐ明朝" pitchFamily="18" charset="-128"/>
              </a:rPr>
              <a:t/>
            </a:r>
            <a:br>
              <a:rPr kumimoji="1" lang="en-US" altLang="ja-JP" sz="1200" dirty="0" smtClean="0">
                <a:latin typeface="ＭＳ Ｐ明朝" pitchFamily="18" charset="-128"/>
                <a:ea typeface="ＭＳ Ｐ明朝" pitchFamily="18" charset="-128"/>
              </a:rPr>
            </a:br>
            <a:r>
              <a:rPr lang="ja-JP" altLang="en-US" sz="1200" dirty="0" smtClean="0">
                <a:latin typeface="ＭＳ Ｐ明朝" pitchFamily="18" charset="-128"/>
                <a:ea typeface="ＭＳ Ｐ明朝" pitchFamily="18" charset="-128"/>
              </a:rPr>
              <a:t>　　　　　　　　　　　　　　　　　　　　　　　　　　　　　　　　</a:t>
            </a:r>
            <a:r>
              <a:rPr kumimoji="1" lang="en-US" altLang="ja-JP" sz="1200" dirty="0" smtClean="0">
                <a:latin typeface="ＭＳ Ｐ明朝" pitchFamily="18" charset="-128"/>
                <a:ea typeface="ＭＳ Ｐ明朝" pitchFamily="18" charset="-128"/>
              </a:rPr>
              <a:t>(</a:t>
            </a:r>
            <a:r>
              <a:rPr kumimoji="1" lang="ja-JP" altLang="en-US" sz="1200" dirty="0" smtClean="0">
                <a:latin typeface="ＭＳ Ｐ明朝" pitchFamily="18" charset="-128"/>
                <a:ea typeface="ＭＳ Ｐ明朝" pitchFamily="18" charset="-128"/>
              </a:rPr>
              <a:t>道新</a:t>
            </a:r>
            <a:r>
              <a:rPr kumimoji="1" lang="en-US" altLang="ja-JP" sz="1200" dirty="0" smtClean="0">
                <a:latin typeface="ＭＳ Ｐ明朝" pitchFamily="18" charset="-128"/>
                <a:ea typeface="ＭＳ Ｐ明朝" pitchFamily="18" charset="-128"/>
              </a:rPr>
              <a:t>2011.4</a:t>
            </a:r>
            <a:r>
              <a:rPr lang="en-US" altLang="ja-JP" sz="1200" dirty="0" smtClean="0">
                <a:latin typeface="ＭＳ Ｐ明朝" pitchFamily="18" charset="-128"/>
                <a:ea typeface="ＭＳ Ｐ明朝" pitchFamily="18" charset="-128"/>
              </a:rPr>
              <a:t>.</a:t>
            </a:r>
            <a:r>
              <a:rPr kumimoji="1" lang="en-US" altLang="ja-JP" sz="1200" dirty="0" smtClean="0">
                <a:latin typeface="ＭＳ Ｐ明朝" pitchFamily="18" charset="-128"/>
                <a:ea typeface="ＭＳ Ｐ明朝" pitchFamily="18" charset="-128"/>
              </a:rPr>
              <a:t>23</a:t>
            </a:r>
            <a:r>
              <a:rPr kumimoji="1" lang="ja-JP" altLang="en-US" sz="1200" dirty="0" smtClean="0">
                <a:latin typeface="ＭＳ Ｐ明朝" pitchFamily="18" charset="-128"/>
                <a:ea typeface="ＭＳ Ｐ明朝" pitchFamily="18" charset="-128"/>
              </a:rPr>
              <a:t>　安西育郎立命館大学名誉教授）</a:t>
            </a:r>
            <a:endParaRPr kumimoji="1" lang="ja-JP" altLang="en-US" sz="1200" dirty="0">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548680" y="1043608"/>
            <a:ext cx="6048672" cy="7416824"/>
          </a:xfrm>
        </p:spPr>
        <p:txBody>
          <a:bodyPr>
            <a:noAutofit/>
          </a:bodyPr>
          <a:lstStyle/>
          <a:p>
            <a:pPr>
              <a:lnSpc>
                <a:spcPct val="110000"/>
              </a:lnSpc>
              <a:spcBef>
                <a:spcPts val="0"/>
              </a:spcBef>
              <a:buNone/>
            </a:pPr>
            <a:r>
              <a:rPr kumimoji="1" lang="en-US" altLang="ja-JP" sz="1050" dirty="0" smtClean="0">
                <a:latin typeface="AR P丸ゴシック体M" pitchFamily="50" charset="-128"/>
                <a:ea typeface="AR P丸ゴシック体M" pitchFamily="50" charset="-128"/>
              </a:rPr>
              <a:t> </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福島第</a:t>
            </a:r>
            <a:r>
              <a:rPr kumimoji="1" lang="en-US" altLang="ja-JP" sz="1050" dirty="0" smtClean="0">
                <a:latin typeface="ＭＳ Ｐ明朝" pitchFamily="18" charset="-128"/>
                <a:ea typeface="ＭＳ Ｐ明朝" pitchFamily="18" charset="-128"/>
              </a:rPr>
              <a:t>1</a:t>
            </a:r>
            <a:r>
              <a:rPr kumimoji="1" lang="ja-JP" altLang="en-US" sz="1050" dirty="0" smtClean="0">
                <a:latin typeface="ＭＳ Ｐ明朝" pitchFamily="18" charset="-128"/>
                <a:ea typeface="ＭＳ Ｐ明朝" pitchFamily="18" charset="-128"/>
              </a:rPr>
              <a:t>原発事故の現状は</a:t>
            </a:r>
            <a:r>
              <a:rPr kumimoji="1" lang="en-US" altLang="ja-JP" sz="1050" dirty="0" smtClean="0">
                <a:latin typeface="ＭＳ Ｐ明朝" pitchFamily="18" charset="-128"/>
                <a:ea typeface="ＭＳ Ｐ明朝" pitchFamily="18" charset="-128"/>
              </a:rPr>
              <a:t>?〕</a:t>
            </a:r>
          </a:p>
          <a:p>
            <a:pPr>
              <a:lnSpc>
                <a:spcPct val="110000"/>
              </a:lnSpc>
              <a:spcBef>
                <a:spcPts val="0"/>
              </a:spcBef>
              <a:buNone/>
            </a:pPr>
            <a:r>
              <a:rPr kumimoji="1" lang="ja-JP" altLang="en-US" sz="1050" dirty="0" smtClean="0">
                <a:latin typeface="ＭＳ Ｐ明朝" pitchFamily="18" charset="-128"/>
                <a:ea typeface="ＭＳ Ｐ明朝" pitchFamily="18" charset="-128"/>
              </a:rPr>
              <a:t>　原発周辺の計測では放射線量は漸減もしくは横ばい。沈静化に向かっている印象があるかも知れ</a:t>
            </a:r>
            <a:endParaRPr kumimoji="1" lang="en-US" altLang="ja-JP" sz="1050" dirty="0" smtClean="0">
              <a:latin typeface="ＭＳ Ｐ明朝" pitchFamily="18" charset="-128"/>
              <a:ea typeface="ＭＳ Ｐ明朝" pitchFamily="18" charset="-128"/>
            </a:endParaRPr>
          </a:p>
          <a:p>
            <a:pPr>
              <a:lnSpc>
                <a:spcPct val="110000"/>
              </a:lnSpc>
              <a:spcBef>
                <a:spcPts val="0"/>
              </a:spcBef>
              <a:buNone/>
            </a:pPr>
            <a:r>
              <a:rPr kumimoji="1" lang="ja-JP" altLang="en-US" sz="1050" dirty="0" smtClean="0">
                <a:latin typeface="ＭＳ Ｐ明朝" pitchFamily="18" charset="-128"/>
                <a:ea typeface="ＭＳ Ｐ明朝" pitchFamily="18" charset="-128"/>
              </a:rPr>
              <a:t>ないが、危機的状況はほとんど変わっていない。炉心を冷却することが不可欠だが、水を入れると</a:t>
            </a:r>
            <a:endParaRPr kumimoji="1" lang="en-US" altLang="ja-JP" sz="1050" dirty="0" smtClean="0">
              <a:latin typeface="ＭＳ Ｐ明朝" pitchFamily="18" charset="-128"/>
              <a:ea typeface="ＭＳ Ｐ明朝" pitchFamily="18" charset="-128"/>
            </a:endParaRPr>
          </a:p>
          <a:p>
            <a:pPr>
              <a:lnSpc>
                <a:spcPct val="110000"/>
              </a:lnSpc>
              <a:spcBef>
                <a:spcPts val="0"/>
              </a:spcBef>
              <a:buNone/>
            </a:pPr>
            <a:r>
              <a:rPr kumimoji="1" lang="ja-JP" altLang="en-US" sz="1050" dirty="0" smtClean="0">
                <a:latin typeface="ＭＳ Ｐ明朝" pitchFamily="18" charset="-128"/>
                <a:ea typeface="ＭＳ Ｐ明朝" pitchFamily="18" charset="-128"/>
              </a:rPr>
              <a:t>出ている。</a:t>
            </a:r>
            <a:endParaRPr kumimoji="1" lang="en-US" altLang="ja-JP" sz="1050" dirty="0" smtClean="0">
              <a:latin typeface="ＭＳ Ｐ明朝" pitchFamily="18" charset="-128"/>
              <a:ea typeface="ＭＳ Ｐ明朝" pitchFamily="18" charset="-128"/>
            </a:endParaRPr>
          </a:p>
          <a:p>
            <a:pPr>
              <a:lnSpc>
                <a:spcPct val="110000"/>
              </a:lnSpc>
              <a:spcBef>
                <a:spcPts val="0"/>
              </a:spcBef>
              <a:buNone/>
            </a:pPr>
            <a:endParaRPr lang="en-US" altLang="ja-JP" sz="1050" dirty="0" smtClean="0">
              <a:latin typeface="ＭＳ Ｐ明朝" pitchFamily="18" charset="-128"/>
              <a:ea typeface="ＭＳ Ｐ明朝" pitchFamily="18" charset="-128"/>
            </a:endParaRPr>
          </a:p>
          <a:p>
            <a:pPr>
              <a:lnSpc>
                <a:spcPct val="110000"/>
              </a:lnSpc>
              <a:spcBef>
                <a:spcPts val="0"/>
              </a:spcBef>
              <a:buNone/>
            </a:pPr>
            <a:r>
              <a:rPr lang="en-US" altLang="ja-JP" sz="1050" dirty="0" smtClean="0">
                <a:latin typeface="ＭＳ Ｐ明朝" pitchFamily="18" charset="-128"/>
                <a:ea typeface="ＭＳ Ｐ明朝" pitchFamily="18" charset="-128"/>
              </a:rPr>
              <a:t> 〔</a:t>
            </a:r>
            <a:r>
              <a:rPr lang="ja-JP" altLang="en-US" sz="1050" dirty="0" smtClean="0">
                <a:latin typeface="ＭＳ Ｐ明朝" pitchFamily="18" charset="-128"/>
                <a:ea typeface="ＭＳ Ｐ明朝" pitchFamily="18" charset="-128"/>
              </a:rPr>
              <a:t>放射能に対し、不安を口にする人がいるが</a:t>
            </a:r>
            <a:r>
              <a:rPr lang="en-US" altLang="ja-JP" sz="1050" dirty="0" smtClean="0">
                <a:latin typeface="ＭＳ Ｐ明朝" pitchFamily="18" charset="-128"/>
                <a:ea typeface="ＭＳ Ｐ明朝" pitchFamily="18" charset="-128"/>
              </a:rPr>
              <a:t>‥〕</a:t>
            </a:r>
          </a:p>
          <a:p>
            <a:pPr>
              <a:lnSpc>
                <a:spcPct val="110000"/>
              </a:lnSpc>
              <a:spcBef>
                <a:spcPts val="0"/>
              </a:spcBef>
              <a:buNone/>
            </a:pPr>
            <a:r>
              <a:rPr kumimoji="1" lang="ja-JP" altLang="en-US" sz="1050" dirty="0" smtClean="0">
                <a:latin typeface="ＭＳ Ｐ明朝" pitchFamily="18" charset="-128"/>
                <a:ea typeface="ＭＳ Ｐ明朝" pitchFamily="18" charset="-128"/>
              </a:rPr>
              <a:t>　放射能は被ばくしないに越したことはない。普通は怖い。怖いものを避けるのは当然の反応。正し</a:t>
            </a:r>
            <a:endParaRPr kumimoji="1" lang="en-US" altLang="ja-JP" sz="1050" dirty="0" smtClean="0">
              <a:latin typeface="ＭＳ Ｐ明朝" pitchFamily="18" charset="-128"/>
              <a:ea typeface="ＭＳ Ｐ明朝" pitchFamily="18" charset="-128"/>
            </a:endParaRPr>
          </a:p>
          <a:p>
            <a:pPr>
              <a:lnSpc>
                <a:spcPct val="110000"/>
              </a:lnSpc>
              <a:spcBef>
                <a:spcPts val="0"/>
              </a:spcBef>
              <a:buNone/>
            </a:pPr>
            <a:r>
              <a:rPr kumimoji="1" lang="ja-JP" altLang="en-US" sz="1050" dirty="0" smtClean="0">
                <a:latin typeface="ＭＳ Ｐ明朝" pitchFamily="18" charset="-128"/>
                <a:ea typeface="ＭＳ Ｐ明朝" pitchFamily="18" charset="-128"/>
              </a:rPr>
              <a:t>い知識を基に「理性的に怖がる」ことが必要です。</a:t>
            </a:r>
            <a:endParaRPr kumimoji="1" lang="en-US" altLang="ja-JP" sz="1050" dirty="0" smtClean="0">
              <a:latin typeface="ＭＳ Ｐ明朝" pitchFamily="18" charset="-128"/>
              <a:ea typeface="ＭＳ Ｐ明朝" pitchFamily="18" charset="-128"/>
            </a:endParaRPr>
          </a:p>
          <a:p>
            <a:pPr>
              <a:lnSpc>
                <a:spcPct val="110000"/>
              </a:lnSpc>
              <a:spcBef>
                <a:spcPts val="0"/>
              </a:spcBef>
              <a:buNone/>
            </a:pPr>
            <a:endParaRPr lang="en-US" altLang="ja-JP" sz="1050" dirty="0" smtClean="0">
              <a:latin typeface="ＭＳ Ｐ明朝" pitchFamily="18" charset="-128"/>
              <a:ea typeface="ＭＳ Ｐ明朝" pitchFamily="18" charset="-128"/>
            </a:endParaRPr>
          </a:p>
          <a:p>
            <a:pPr>
              <a:lnSpc>
                <a:spcPct val="110000"/>
              </a:lnSpc>
              <a:spcBef>
                <a:spcPts val="0"/>
              </a:spcBef>
              <a:buNone/>
            </a:pPr>
            <a:r>
              <a:rPr lang="en-US" altLang="ja-JP" sz="1050" dirty="0" smtClean="0">
                <a:latin typeface="ＭＳ Ｐ明朝" pitchFamily="18" charset="-128"/>
                <a:ea typeface="ＭＳ Ｐ明朝" pitchFamily="18" charset="-128"/>
              </a:rPr>
              <a:t> 〔</a:t>
            </a:r>
            <a:r>
              <a:rPr lang="ja-JP" altLang="en-US" sz="1050" dirty="0" smtClean="0">
                <a:latin typeface="ＭＳ Ｐ明朝" pitchFamily="18" charset="-128"/>
                <a:ea typeface="ＭＳ Ｐ明朝" pitchFamily="18" charset="-128"/>
              </a:rPr>
              <a:t>ある程度低い線量の放射能を長い時間浴びるリスクは</a:t>
            </a:r>
            <a:r>
              <a:rPr lang="en-US" altLang="ja-JP" sz="1050" dirty="0" smtClean="0">
                <a:latin typeface="ＭＳ Ｐ明朝" pitchFamily="18" charset="-128"/>
                <a:ea typeface="ＭＳ Ｐ明朝" pitchFamily="18" charset="-128"/>
              </a:rPr>
              <a:t>?〕</a:t>
            </a:r>
          </a:p>
          <a:p>
            <a:pPr>
              <a:lnSpc>
                <a:spcPct val="110000"/>
              </a:lnSpc>
              <a:spcBef>
                <a:spcPts val="0"/>
              </a:spcBef>
              <a:buNone/>
            </a:pPr>
            <a:r>
              <a:rPr kumimoji="1" lang="ja-JP" altLang="en-US" sz="1050" dirty="0" smtClean="0">
                <a:latin typeface="ＭＳ Ｐ明朝" pitchFamily="18" charset="-128"/>
                <a:ea typeface="ＭＳ Ｐ明朝" pitchFamily="18" charset="-128"/>
              </a:rPr>
              <a:t>　広島や長崎で年間</a:t>
            </a:r>
            <a:r>
              <a:rPr kumimoji="1" lang="en-US" altLang="ja-JP" sz="1050" dirty="0" smtClean="0">
                <a:latin typeface="ＭＳ Ｐ明朝" pitchFamily="18" charset="-128"/>
                <a:ea typeface="ＭＳ Ｐ明朝" pitchFamily="18" charset="-128"/>
              </a:rPr>
              <a:t>100</a:t>
            </a:r>
            <a:r>
              <a:rPr kumimoji="1" lang="ja-JP" altLang="en-US" sz="1050" dirty="0" smtClean="0">
                <a:latin typeface="ＭＳ Ｐ明朝" pitchFamily="18" charset="-128"/>
                <a:ea typeface="ＭＳ Ｐ明朝" pitchFamily="18" charset="-128"/>
              </a:rPr>
              <a:t>～</a:t>
            </a:r>
            <a:r>
              <a:rPr kumimoji="1" lang="en-US" altLang="ja-JP" sz="1050" dirty="0" smtClean="0">
                <a:latin typeface="ＭＳ Ｐ明朝" pitchFamily="18" charset="-128"/>
                <a:ea typeface="ＭＳ Ｐ明朝" pitchFamily="18" charset="-128"/>
              </a:rPr>
              <a:t>200</a:t>
            </a:r>
            <a:r>
              <a:rPr kumimoji="1" lang="ja-JP" altLang="en-US" sz="1050" dirty="0" smtClean="0">
                <a:latin typeface="ＭＳ Ｐ明朝" pitchFamily="18" charset="-128"/>
                <a:ea typeface="ＭＳ Ｐ明朝" pitchFamily="18" charset="-128"/>
              </a:rPr>
              <a:t>㍉シーベルトの放射線を浴びた被爆者の集団調査では、被ばく線量が</a:t>
            </a:r>
            <a:endParaRPr kumimoji="1" lang="en-US" altLang="ja-JP" sz="1050" dirty="0" smtClean="0">
              <a:latin typeface="ＭＳ Ｐ明朝" pitchFamily="18" charset="-128"/>
              <a:ea typeface="ＭＳ Ｐ明朝" pitchFamily="18" charset="-128"/>
            </a:endParaRPr>
          </a:p>
          <a:p>
            <a:pPr>
              <a:lnSpc>
                <a:spcPct val="110000"/>
              </a:lnSpc>
              <a:spcBef>
                <a:spcPts val="0"/>
              </a:spcBef>
              <a:buNone/>
            </a:pPr>
            <a:r>
              <a:rPr kumimoji="1" lang="ja-JP" altLang="en-US" sz="1050" dirty="0" smtClean="0">
                <a:latin typeface="ＭＳ Ｐ明朝" pitchFamily="18" charset="-128"/>
                <a:ea typeface="ＭＳ Ｐ明朝" pitchFamily="18" charset="-128"/>
              </a:rPr>
              <a:t>多いほど、がんで死亡する割合が高い関係が明らかにされている。しかし、年間</a:t>
            </a:r>
            <a:r>
              <a:rPr kumimoji="1" lang="en-US" altLang="ja-JP" sz="1050" dirty="0" smtClean="0">
                <a:latin typeface="ＭＳ Ｐ明朝" pitchFamily="18" charset="-128"/>
                <a:ea typeface="ＭＳ Ｐ明朝" pitchFamily="18" charset="-128"/>
              </a:rPr>
              <a:t>100</a:t>
            </a:r>
            <a:r>
              <a:rPr kumimoji="1" lang="ja-JP" altLang="en-US" sz="1050" dirty="0" smtClean="0">
                <a:latin typeface="ＭＳ Ｐ明朝" pitchFamily="18" charset="-128"/>
                <a:ea typeface="ＭＳ Ｐ明朝" pitchFamily="18" charset="-128"/>
              </a:rPr>
              <a:t>㍉シーベルト以下</a:t>
            </a:r>
            <a:endParaRPr kumimoji="1" lang="en-US" altLang="ja-JP" sz="1050" dirty="0" smtClean="0">
              <a:latin typeface="ＭＳ Ｐ明朝" pitchFamily="18" charset="-128"/>
              <a:ea typeface="ＭＳ Ｐ明朝" pitchFamily="18" charset="-128"/>
            </a:endParaRPr>
          </a:p>
          <a:p>
            <a:pPr>
              <a:lnSpc>
                <a:spcPct val="110000"/>
              </a:lnSpc>
              <a:spcBef>
                <a:spcPts val="0"/>
              </a:spcBef>
              <a:buNone/>
            </a:pPr>
            <a:r>
              <a:rPr kumimoji="1" lang="ja-JP" altLang="en-US" sz="1050" dirty="0" smtClean="0">
                <a:latin typeface="ＭＳ Ｐ明朝" pitchFamily="18" charset="-128"/>
                <a:ea typeface="ＭＳ Ｐ明朝" pitchFamily="18" charset="-128"/>
              </a:rPr>
              <a:t>では、歴然としたデータはない。ただし、放射線を浴びれば細胞内の</a:t>
            </a:r>
            <a:r>
              <a:rPr kumimoji="1" lang="en-US" altLang="ja-JP" sz="1050" dirty="0" smtClean="0">
                <a:latin typeface="ＭＳ Ｐ明朝" pitchFamily="18" charset="-128"/>
                <a:ea typeface="ＭＳ Ｐ明朝" pitchFamily="18" charset="-128"/>
              </a:rPr>
              <a:t>DNA</a:t>
            </a:r>
            <a:r>
              <a:rPr kumimoji="1" lang="ja-JP" altLang="en-US" sz="1050" dirty="0" smtClean="0">
                <a:latin typeface="ＭＳ Ｐ明朝" pitchFamily="18" charset="-128"/>
                <a:ea typeface="ＭＳ Ｐ明朝" pitchFamily="18" charset="-128"/>
              </a:rPr>
              <a:t>が傷つけられる。がんに</a:t>
            </a:r>
            <a:r>
              <a:rPr kumimoji="1" lang="ja-JP" altLang="en-US" sz="1050" dirty="0" err="1" smtClean="0">
                <a:latin typeface="ＭＳ Ｐ明朝" pitchFamily="18" charset="-128"/>
                <a:ea typeface="ＭＳ Ｐ明朝" pitchFamily="18" charset="-128"/>
              </a:rPr>
              <a:t>な</a:t>
            </a:r>
            <a:endParaRPr kumimoji="1" lang="en-US" altLang="ja-JP" sz="1050" dirty="0" smtClean="0">
              <a:latin typeface="ＭＳ Ｐ明朝" pitchFamily="18" charset="-128"/>
              <a:ea typeface="ＭＳ Ｐ明朝" pitchFamily="18" charset="-128"/>
            </a:endParaRPr>
          </a:p>
          <a:p>
            <a:pPr>
              <a:lnSpc>
                <a:spcPct val="110000"/>
              </a:lnSpc>
              <a:spcBef>
                <a:spcPts val="0"/>
              </a:spcBef>
              <a:buNone/>
            </a:pPr>
            <a:r>
              <a:rPr kumimoji="1" lang="ja-JP" altLang="en-US" sz="1050" dirty="0" smtClean="0">
                <a:latin typeface="ＭＳ Ｐ明朝" pitchFamily="18" charset="-128"/>
                <a:ea typeface="ＭＳ Ｐ明朝" pitchFamily="18" charset="-128"/>
              </a:rPr>
              <a:t>る可能性を考えておこうというのが放射線防護学の基本的立場。浴びないに越したことはない。</a:t>
            </a:r>
            <a:endParaRPr kumimoji="1"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　低線量による影響－例えば年間</a:t>
            </a:r>
            <a:r>
              <a:rPr lang="en-US" altLang="ja-JP" sz="1050" dirty="0" smtClean="0">
                <a:latin typeface="ＭＳ Ｐ明朝" pitchFamily="18" charset="-128"/>
                <a:ea typeface="ＭＳ Ｐ明朝" pitchFamily="18" charset="-128"/>
              </a:rPr>
              <a:t>100</a:t>
            </a:r>
            <a:r>
              <a:rPr lang="ja-JP" altLang="en-US" sz="1050" dirty="0" smtClean="0">
                <a:latin typeface="ＭＳ Ｐ明朝" pitchFamily="18" charset="-128"/>
                <a:ea typeface="ＭＳ Ｐ明朝" pitchFamily="18" charset="-128"/>
              </a:rPr>
              <a:t>㍉シーベルトを浴びた集団は、がんで死亡する確率が</a:t>
            </a:r>
            <a:r>
              <a:rPr lang="en-US" altLang="ja-JP" sz="1050" dirty="0" smtClean="0">
                <a:latin typeface="ＭＳ Ｐ明朝" pitchFamily="18" charset="-128"/>
                <a:ea typeface="ＭＳ Ｐ明朝" pitchFamily="18" charset="-128"/>
              </a:rPr>
              <a:t>0.5</a:t>
            </a:r>
            <a:r>
              <a:rPr lang="ja-JP" altLang="en-US" sz="1050" dirty="0" smtClean="0">
                <a:latin typeface="ＭＳ Ｐ明朝" pitchFamily="18" charset="-128"/>
                <a:ea typeface="ＭＳ Ｐ明朝" pitchFamily="18" charset="-128"/>
              </a:rPr>
              <a:t>％高</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まるとされている。通常のがん死亡が</a:t>
            </a:r>
            <a:r>
              <a:rPr lang="en-US" altLang="ja-JP" sz="1050" dirty="0" smtClean="0">
                <a:latin typeface="ＭＳ Ｐ明朝" pitchFamily="18" charset="-128"/>
                <a:ea typeface="ＭＳ Ｐ明朝" pitchFamily="18" charset="-128"/>
              </a:rPr>
              <a:t>30</a:t>
            </a:r>
            <a:r>
              <a:rPr lang="ja-JP" altLang="en-US" sz="1050" dirty="0" smtClean="0">
                <a:latin typeface="ＭＳ Ｐ明朝" pitchFamily="18" charset="-128"/>
                <a:ea typeface="ＭＳ Ｐ明朝" pitchFamily="18" charset="-128"/>
              </a:rPr>
              <a:t>％とすると、被ばくの影響を含めたがんによる死亡率は</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en-US" altLang="ja-JP" sz="1050" dirty="0" smtClean="0">
                <a:latin typeface="ＭＳ Ｐ明朝" pitchFamily="18" charset="-128"/>
                <a:ea typeface="ＭＳ Ｐ明朝" pitchFamily="18" charset="-128"/>
              </a:rPr>
              <a:t>30.5</a:t>
            </a:r>
            <a:r>
              <a:rPr lang="ja-JP" altLang="en-US" sz="1050" dirty="0" smtClean="0">
                <a:latin typeface="ＭＳ Ｐ明朝" pitchFamily="18" charset="-128"/>
                <a:ea typeface="ＭＳ Ｐ明朝" pitchFamily="18" charset="-128"/>
              </a:rPr>
              <a:t>％。線量と死亡率が比例するとすれば、年間１㍉シーベルトなら</a:t>
            </a:r>
            <a:r>
              <a:rPr lang="en-US" altLang="ja-JP" sz="1050" dirty="0" smtClean="0">
                <a:latin typeface="ＭＳ Ｐ明朝" pitchFamily="18" charset="-128"/>
                <a:ea typeface="ＭＳ Ｐ明朝" pitchFamily="18" charset="-128"/>
              </a:rPr>
              <a:t>30.005</a:t>
            </a:r>
            <a:r>
              <a:rPr lang="ja-JP" altLang="en-US" sz="1050" dirty="0" smtClean="0">
                <a:latin typeface="ＭＳ Ｐ明朝" pitchFamily="18" charset="-128"/>
                <a:ea typeface="ＭＳ Ｐ明朝" pitchFamily="18" charset="-128"/>
              </a:rPr>
              <a:t>％となり、ほとんど誤差の</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範囲である。</a:t>
            </a:r>
            <a:endParaRPr lang="en-US" altLang="ja-JP" sz="1050" dirty="0" smtClean="0">
              <a:latin typeface="ＭＳ Ｐ明朝" pitchFamily="18" charset="-128"/>
              <a:ea typeface="ＭＳ Ｐ明朝" pitchFamily="18" charset="-128"/>
            </a:endParaRPr>
          </a:p>
          <a:p>
            <a:pPr>
              <a:lnSpc>
                <a:spcPct val="110000"/>
              </a:lnSpc>
              <a:spcBef>
                <a:spcPts val="0"/>
              </a:spcBef>
              <a:buNone/>
            </a:pPr>
            <a:endParaRPr kumimoji="1" lang="en-US" altLang="ja-JP" sz="1050" dirty="0" smtClean="0">
              <a:latin typeface="AR P丸ゴシック体M" pitchFamily="50" charset="-128"/>
              <a:ea typeface="AR P丸ゴシック体M" pitchFamily="50" charset="-128"/>
            </a:endParaRPr>
          </a:p>
          <a:p>
            <a:pPr>
              <a:lnSpc>
                <a:spcPct val="110000"/>
              </a:lnSpc>
              <a:spcBef>
                <a:spcPts val="0"/>
              </a:spcBef>
              <a:buNone/>
            </a:pPr>
            <a:r>
              <a:rPr kumimoji="1" lang="en-US" altLang="ja-JP" sz="1050" dirty="0" smtClean="0">
                <a:latin typeface="ＭＳ Ｐ明朝" pitchFamily="18" charset="-128"/>
                <a:ea typeface="ＭＳ Ｐ明朝" pitchFamily="18" charset="-128"/>
              </a:rPr>
              <a:t> 〔</a:t>
            </a:r>
            <a:r>
              <a:rPr kumimoji="1" lang="ja-JP" altLang="en-US" sz="1050" dirty="0" smtClean="0">
                <a:latin typeface="ＭＳ Ｐ明朝" pitchFamily="18" charset="-128"/>
                <a:ea typeface="ＭＳ Ｐ明朝" pitchFamily="18" charset="-128"/>
              </a:rPr>
              <a:t>周辺地域では、年間被ばく線量が</a:t>
            </a:r>
            <a:r>
              <a:rPr kumimoji="1" lang="en-US" altLang="ja-JP" sz="1050" dirty="0" smtClean="0">
                <a:latin typeface="ＭＳ Ｐ明朝" pitchFamily="18" charset="-128"/>
                <a:ea typeface="ＭＳ Ｐ明朝" pitchFamily="18" charset="-128"/>
              </a:rPr>
              <a:t>1㍉</a:t>
            </a:r>
            <a:r>
              <a:rPr kumimoji="1" lang="ja-JP" altLang="en-US" sz="1050" dirty="0" smtClean="0">
                <a:latin typeface="ＭＳ Ｐ明朝" pitchFamily="18" charset="-128"/>
                <a:ea typeface="ＭＳ Ｐ明朝" pitchFamily="18" charset="-128"/>
              </a:rPr>
              <a:t>シーベルトから２０㍉シーベルトに引き上げられたが</a:t>
            </a:r>
            <a:r>
              <a:rPr kumimoji="1" lang="en-US" altLang="ja-JP" sz="1050" dirty="0" smtClean="0">
                <a:latin typeface="ＭＳ Ｐ明朝" pitchFamily="18" charset="-128"/>
                <a:ea typeface="ＭＳ Ｐ明朝" pitchFamily="18" charset="-128"/>
              </a:rPr>
              <a:t>‥〕</a:t>
            </a:r>
          </a:p>
          <a:p>
            <a:pPr>
              <a:lnSpc>
                <a:spcPct val="110000"/>
              </a:lnSpc>
              <a:spcBef>
                <a:spcPts val="0"/>
              </a:spcBef>
              <a:buNone/>
            </a:pPr>
            <a:r>
              <a:rPr lang="ja-JP" altLang="en-US" sz="1050" dirty="0" smtClean="0">
                <a:latin typeface="ＭＳ Ｐ明朝" pitchFamily="18" charset="-128"/>
                <a:ea typeface="ＭＳ Ｐ明朝" pitchFamily="18" charset="-128"/>
              </a:rPr>
              <a:t>　国際放射線防護委員会</a:t>
            </a:r>
            <a:r>
              <a:rPr lang="en-US" altLang="ja-JP" sz="1050" dirty="0" smtClean="0">
                <a:latin typeface="ＭＳ Ｐ明朝" pitchFamily="18" charset="-128"/>
                <a:ea typeface="ＭＳ Ｐ明朝" pitchFamily="18" charset="-128"/>
              </a:rPr>
              <a:t>(ICRP</a:t>
            </a:r>
            <a:r>
              <a:rPr lang="ja-JP" altLang="en-US" sz="1050" dirty="0" smtClean="0">
                <a:latin typeface="ＭＳ Ｐ明朝" pitchFamily="18" charset="-128"/>
                <a:ea typeface="ＭＳ Ｐ明朝" pitchFamily="18" charset="-128"/>
              </a:rPr>
              <a:t>）は</a:t>
            </a:r>
            <a:r>
              <a:rPr lang="en-US" altLang="ja-JP" sz="1050" dirty="0" smtClean="0">
                <a:latin typeface="ＭＳ Ｐ明朝" pitchFamily="18" charset="-128"/>
                <a:ea typeface="ＭＳ Ｐ明朝" pitchFamily="18" charset="-128"/>
              </a:rPr>
              <a:t>1,990</a:t>
            </a:r>
            <a:r>
              <a:rPr lang="ja-JP" altLang="en-US" sz="1050" dirty="0" smtClean="0">
                <a:latin typeface="ＭＳ Ｐ明朝" pitchFamily="18" charset="-128"/>
                <a:ea typeface="ＭＳ Ｐ明朝" pitchFamily="18" charset="-128"/>
              </a:rPr>
              <a:t>年の勧告で原発事故の際に住民を退避させる被ばくの限度</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を、年間</a:t>
            </a:r>
            <a:r>
              <a:rPr lang="en-US" altLang="ja-JP" sz="1050" dirty="0" smtClean="0">
                <a:latin typeface="ＭＳ Ｐ明朝" pitchFamily="18" charset="-128"/>
                <a:ea typeface="ＭＳ Ｐ明朝" pitchFamily="18" charset="-128"/>
              </a:rPr>
              <a:t>20</a:t>
            </a:r>
            <a:r>
              <a:rPr lang="ja-JP" altLang="en-US" sz="1050" dirty="0" smtClean="0">
                <a:latin typeface="ＭＳ Ｐ明朝" pitchFamily="18" charset="-128"/>
                <a:ea typeface="ＭＳ Ｐ明朝" pitchFamily="18" charset="-128"/>
              </a:rPr>
              <a:t>～</a:t>
            </a:r>
            <a:r>
              <a:rPr lang="en-US" altLang="ja-JP" sz="1050" dirty="0" smtClean="0">
                <a:latin typeface="ＭＳ Ｐ明朝" pitchFamily="18" charset="-128"/>
                <a:ea typeface="ＭＳ Ｐ明朝" pitchFamily="18" charset="-128"/>
              </a:rPr>
              <a:t>100</a:t>
            </a:r>
            <a:r>
              <a:rPr lang="ja-JP" altLang="en-US" sz="1050" dirty="0" smtClean="0">
                <a:latin typeface="ＭＳ Ｐ明朝" pitchFamily="18" charset="-128"/>
                <a:ea typeface="ＭＳ Ｐ明朝" pitchFamily="18" charset="-128"/>
              </a:rPr>
              <a:t>㍉シーベルトの範囲内で定めることを求めている。今回の引き上げはこの勧告に</a:t>
            </a:r>
            <a:r>
              <a:rPr lang="ja-JP" altLang="en-US" sz="1050" dirty="0" err="1" smtClean="0">
                <a:latin typeface="ＭＳ Ｐ明朝" pitchFamily="18" charset="-128"/>
                <a:ea typeface="ＭＳ Ｐ明朝" pitchFamily="18" charset="-128"/>
              </a:rPr>
              <a:t>よ</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り、機械的に引き上げた基準にすぎない。</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　原発からの距離に応じて同心円状に避難指示区域が決められたが、これは意味がない</a:t>
            </a:r>
            <a:r>
              <a:rPr lang="ja-JP" altLang="en-US" sz="1050" b="1"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放射線物</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質は、</a:t>
            </a:r>
            <a:r>
              <a:rPr lang="ja-JP" altLang="en-US" sz="1050" b="1" dirty="0" smtClean="0">
                <a:latin typeface="ＭＳ Ｐ明朝" pitchFamily="18" charset="-128"/>
                <a:ea typeface="ＭＳ Ｐ明朝" pitchFamily="18" charset="-128"/>
              </a:rPr>
              <a:t>風などにより特定の方向へ雲のようになびいて一定程度遠くまで広がる。</a:t>
            </a:r>
            <a:r>
              <a:rPr lang="ja-JP" altLang="en-US" sz="1050" dirty="0" smtClean="0">
                <a:latin typeface="ＭＳ Ｐ明朝" pitchFamily="18" charset="-128"/>
                <a:ea typeface="ＭＳ Ｐ明朝" pitchFamily="18" charset="-128"/>
              </a:rPr>
              <a:t>そうした想定で避</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難するために緊急時迅速放射能影響予測ネットワークシステム</a:t>
            </a:r>
            <a:r>
              <a:rPr lang="en-US" altLang="ja-JP" sz="1050" dirty="0" smtClean="0">
                <a:latin typeface="ＭＳ Ｐ明朝" pitchFamily="18" charset="-128"/>
                <a:ea typeface="ＭＳ Ｐ明朝" pitchFamily="18" charset="-128"/>
              </a:rPr>
              <a:t>(SPEEDI)</a:t>
            </a:r>
            <a:r>
              <a:rPr lang="ja-JP" altLang="en-US" sz="1050" dirty="0" smtClean="0">
                <a:latin typeface="ＭＳ Ｐ明朝" pitchFamily="18" charset="-128"/>
                <a:ea typeface="ＭＳ Ｐ明朝" pitchFamily="18" charset="-128"/>
              </a:rPr>
              <a:t>があるが、事故初期の段階</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に予測結果が公表されず、実際には役立たなかった。</a:t>
            </a:r>
            <a:endParaRPr lang="en-US" altLang="ja-JP" sz="1050" dirty="0" smtClean="0">
              <a:latin typeface="ＭＳ Ｐ明朝" pitchFamily="18" charset="-128"/>
              <a:ea typeface="ＭＳ Ｐ明朝" pitchFamily="18" charset="-128"/>
            </a:endParaRPr>
          </a:p>
          <a:p>
            <a:pPr>
              <a:lnSpc>
                <a:spcPct val="110000"/>
              </a:lnSpc>
              <a:spcBef>
                <a:spcPts val="0"/>
              </a:spcBef>
              <a:buNone/>
            </a:pPr>
            <a:endParaRPr lang="en-US" altLang="ja-JP" sz="1050" dirty="0" smtClean="0">
              <a:latin typeface="ＭＳ Ｐ明朝" pitchFamily="18" charset="-128"/>
              <a:ea typeface="ＭＳ Ｐ明朝" pitchFamily="18" charset="-128"/>
            </a:endParaRPr>
          </a:p>
          <a:p>
            <a:pPr>
              <a:lnSpc>
                <a:spcPct val="110000"/>
              </a:lnSpc>
              <a:spcBef>
                <a:spcPts val="0"/>
              </a:spcBef>
              <a:buNone/>
            </a:pPr>
            <a:r>
              <a:rPr lang="en-US" altLang="ja-JP" sz="1050" dirty="0" smtClean="0">
                <a:latin typeface="ＭＳ Ｐ明朝" pitchFamily="18" charset="-128"/>
                <a:ea typeface="ＭＳ Ｐ明朝" pitchFamily="18" charset="-128"/>
              </a:rPr>
              <a:t> 〔</a:t>
            </a:r>
            <a:r>
              <a:rPr lang="ja-JP" altLang="en-US" sz="1050" dirty="0" smtClean="0">
                <a:latin typeface="ＭＳ Ｐ明朝" pitchFamily="18" charset="-128"/>
                <a:ea typeface="ＭＳ Ｐ明朝" pitchFamily="18" charset="-128"/>
              </a:rPr>
              <a:t>東電や政府が情報を出していないとの不信感があるが</a:t>
            </a:r>
            <a:r>
              <a:rPr lang="en-US" altLang="ja-JP" sz="1050" dirty="0" smtClean="0">
                <a:latin typeface="ＭＳ Ｐ明朝" pitchFamily="18" charset="-128"/>
                <a:ea typeface="ＭＳ Ｐ明朝" pitchFamily="18" charset="-128"/>
              </a:rPr>
              <a:t>‥〕</a:t>
            </a:r>
          </a:p>
          <a:p>
            <a:pPr>
              <a:lnSpc>
                <a:spcPct val="110000"/>
              </a:lnSpc>
              <a:spcBef>
                <a:spcPts val="0"/>
              </a:spcBef>
              <a:buNone/>
            </a:pPr>
            <a:r>
              <a:rPr lang="ja-JP" altLang="en-US" sz="1050" dirty="0" smtClean="0">
                <a:latin typeface="ＭＳ Ｐ明朝" pitchFamily="18" charset="-128"/>
                <a:ea typeface="ＭＳ Ｐ明朝" pitchFamily="18" charset="-128"/>
              </a:rPr>
              <a:t>　信じていない人の言葉は信じられないものだ。東電はこれなでもトラブルを隠したり、政府も許可</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を与えてきた。人々は「正直に話していない」と思う。放射線の影響について「ただちに影響はない」</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a:t>
            </a:r>
            <a:r>
              <a:rPr lang="en-US" altLang="ja-JP" sz="1050" dirty="0" smtClean="0">
                <a:latin typeface="ＭＳ Ｐ明朝" pitchFamily="18" charset="-128"/>
                <a:ea typeface="ＭＳ Ｐ明朝" pitchFamily="18" charset="-128"/>
              </a:rPr>
              <a:t>CT</a:t>
            </a:r>
            <a:r>
              <a:rPr lang="ja-JP" altLang="en-US" sz="1050" dirty="0" smtClean="0">
                <a:latin typeface="ＭＳ Ｐ明朝" pitchFamily="18" charset="-128"/>
                <a:ea typeface="ＭＳ Ｐ明朝" pitchFamily="18" charset="-128"/>
              </a:rPr>
              <a:t>検査の何分の１」の表現がよくつかわれた。「直ちに」は、積算量を示し、その危険性をきちんと説</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明すべきでした。</a:t>
            </a:r>
            <a:r>
              <a:rPr lang="en-US" altLang="ja-JP" sz="1050" dirty="0" smtClean="0">
                <a:latin typeface="ＭＳ Ｐ明朝" pitchFamily="18" charset="-128"/>
                <a:ea typeface="ＭＳ Ｐ明朝" pitchFamily="18" charset="-128"/>
              </a:rPr>
              <a:t>CT</a:t>
            </a:r>
            <a:r>
              <a:rPr lang="ja-JP" altLang="en-US" sz="1050" dirty="0" smtClean="0">
                <a:latin typeface="ＭＳ Ｐ明朝" pitchFamily="18" charset="-128"/>
                <a:ea typeface="ＭＳ Ｐ明朝" pitchFamily="18" charset="-128"/>
              </a:rPr>
              <a:t>との対比はメリットがまったくない原発事故の被ばくと比較するのがおかしい。</a:t>
            </a:r>
            <a:endParaRPr lang="en-US" altLang="ja-JP" sz="1050" dirty="0" smtClean="0">
              <a:latin typeface="ＭＳ Ｐ明朝" pitchFamily="18" charset="-128"/>
              <a:ea typeface="ＭＳ Ｐ明朝" pitchFamily="18" charset="-128"/>
            </a:endParaRPr>
          </a:p>
          <a:p>
            <a:pPr>
              <a:lnSpc>
                <a:spcPct val="110000"/>
              </a:lnSpc>
              <a:spcBef>
                <a:spcPts val="0"/>
              </a:spcBef>
              <a:buNone/>
            </a:pPr>
            <a:endParaRPr lang="en-US" altLang="ja-JP" sz="1050" dirty="0" smtClean="0">
              <a:latin typeface="ＭＳ Ｐ明朝" pitchFamily="18" charset="-128"/>
              <a:ea typeface="ＭＳ Ｐ明朝" pitchFamily="18" charset="-128"/>
            </a:endParaRPr>
          </a:p>
          <a:p>
            <a:pPr>
              <a:lnSpc>
                <a:spcPct val="110000"/>
              </a:lnSpc>
              <a:spcBef>
                <a:spcPts val="0"/>
              </a:spcBef>
              <a:buNone/>
            </a:pPr>
            <a:r>
              <a:rPr lang="en-US" altLang="ja-JP" sz="1050" dirty="0" smtClean="0">
                <a:latin typeface="ＭＳ Ｐ明朝" pitchFamily="18" charset="-128"/>
                <a:ea typeface="ＭＳ Ｐ明朝" pitchFamily="18" charset="-128"/>
              </a:rPr>
              <a:t> 〔</a:t>
            </a:r>
            <a:r>
              <a:rPr lang="ja-JP" altLang="en-US" sz="1050" dirty="0" smtClean="0">
                <a:latin typeface="ＭＳ Ｐ明朝" pitchFamily="18" charset="-128"/>
                <a:ea typeface="ＭＳ Ｐ明朝" pitchFamily="18" charset="-128"/>
              </a:rPr>
              <a:t>安全強調、危険性をあおる報道があるが</a:t>
            </a:r>
            <a:r>
              <a:rPr lang="en-US" altLang="ja-JP" sz="1050" dirty="0" smtClean="0">
                <a:latin typeface="ＭＳ Ｐ明朝" pitchFamily="18" charset="-128"/>
                <a:ea typeface="ＭＳ Ｐ明朝" pitchFamily="18" charset="-128"/>
              </a:rPr>
              <a:t>‥〕</a:t>
            </a:r>
          </a:p>
          <a:p>
            <a:pPr>
              <a:lnSpc>
                <a:spcPct val="110000"/>
              </a:lnSpc>
              <a:spcBef>
                <a:spcPts val="0"/>
              </a:spcBef>
              <a:buNone/>
            </a:pPr>
            <a:r>
              <a:rPr lang="ja-JP" altLang="en-US" sz="1050" dirty="0" smtClean="0">
                <a:latin typeface="ＭＳ Ｐ明朝" pitchFamily="18" charset="-128"/>
                <a:ea typeface="ＭＳ Ｐ明朝" pitchFamily="18" charset="-128"/>
              </a:rPr>
              <a:t>　情報リテラシーが求められている。過度に恐れず、実態を軽視せず、復興を支援していく姿勢が必</a:t>
            </a:r>
            <a:endParaRPr lang="en-US" altLang="ja-JP" sz="1050" dirty="0" smtClean="0">
              <a:latin typeface="ＭＳ Ｐ明朝" pitchFamily="18" charset="-128"/>
              <a:ea typeface="ＭＳ Ｐ明朝" pitchFamily="18" charset="-128"/>
            </a:endParaRPr>
          </a:p>
          <a:p>
            <a:pPr>
              <a:lnSpc>
                <a:spcPct val="110000"/>
              </a:lnSpc>
              <a:spcBef>
                <a:spcPts val="0"/>
              </a:spcBef>
              <a:buNone/>
            </a:pPr>
            <a:r>
              <a:rPr lang="ja-JP" altLang="en-US" sz="1050" dirty="0" smtClean="0">
                <a:latin typeface="ＭＳ Ｐ明朝" pitchFamily="18" charset="-128"/>
                <a:ea typeface="ＭＳ Ｐ明朝" pitchFamily="18" charset="-128"/>
              </a:rPr>
              <a:t>要です。</a:t>
            </a:r>
            <a:endParaRPr lang="en-US" altLang="ja-JP" sz="1050" dirty="0" smtClean="0">
              <a:latin typeface="ＭＳ Ｐ明朝" pitchFamily="18" charset="-128"/>
              <a:ea typeface="ＭＳ Ｐ明朝" pitchFamily="18" charset="-128"/>
            </a:endParaRPr>
          </a:p>
          <a:p>
            <a:pPr>
              <a:lnSpc>
                <a:spcPct val="110000"/>
              </a:lnSpc>
              <a:spcBef>
                <a:spcPts val="0"/>
              </a:spcBef>
              <a:buNone/>
            </a:pPr>
            <a:endParaRPr lang="en-US" altLang="ja-JP" sz="1050" dirty="0" smtClean="0">
              <a:latin typeface="AR P丸ゴシック体M" pitchFamily="50" charset="-128"/>
              <a:ea typeface="AR P丸ゴシック体M" pitchFamily="50" charset="-128"/>
            </a:endParaRPr>
          </a:p>
          <a:p>
            <a:pPr>
              <a:lnSpc>
                <a:spcPct val="110000"/>
              </a:lnSpc>
              <a:spcBef>
                <a:spcPts val="0"/>
              </a:spcBef>
              <a:buNone/>
            </a:pPr>
            <a:endParaRPr kumimoji="1" lang="en-US" altLang="ja-JP" sz="1050" dirty="0" smtClean="0">
              <a:latin typeface="AR P丸ゴシック体M" pitchFamily="50" charset="-128"/>
              <a:ea typeface="AR P丸ゴシック体M" pitchFamily="50" charset="-128"/>
            </a:endParaRPr>
          </a:p>
          <a:p>
            <a:pPr>
              <a:lnSpc>
                <a:spcPct val="110000"/>
              </a:lnSpc>
              <a:spcBef>
                <a:spcPts val="0"/>
              </a:spcBef>
              <a:buNone/>
            </a:pPr>
            <a:endParaRPr kumimoji="1" lang="en-US" altLang="ja-JP" sz="1050" dirty="0" smtClean="0">
              <a:latin typeface="AR P丸ゴシック体M" pitchFamily="50" charset="-128"/>
              <a:ea typeface="AR P丸ゴシック体M" pitchFamily="50" charset="-128"/>
            </a:endParaRPr>
          </a:p>
          <a:p>
            <a:pPr>
              <a:lnSpc>
                <a:spcPct val="110000"/>
              </a:lnSpc>
              <a:spcBef>
                <a:spcPts val="0"/>
              </a:spcBef>
              <a:buNone/>
            </a:pPr>
            <a:endParaRPr kumimoji="1" lang="ja-JP" altLang="en-US" sz="1050" dirty="0">
              <a:latin typeface="AR P丸ゴシック体M" pitchFamily="50" charset="-128"/>
              <a:ea typeface="AR P丸ゴシック体M" pitchFamily="50" charset="-128"/>
            </a:endParaRPr>
          </a:p>
        </p:txBody>
      </p:sp>
      <p:sp>
        <p:nvSpPr>
          <p:cNvPr id="4" name="角丸四角形 3"/>
          <p:cNvSpPr/>
          <p:nvPr/>
        </p:nvSpPr>
        <p:spPr>
          <a:xfrm>
            <a:off x="836712" y="7596336"/>
            <a:ext cx="2592288" cy="1224136"/>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atin typeface="ＭＳ Ｐ明朝" pitchFamily="18" charset="-128"/>
                <a:ea typeface="ＭＳ Ｐ明朝" pitchFamily="18" charset="-128"/>
              </a:rPr>
              <a:t>道内の放射線測定地</a:t>
            </a:r>
            <a:r>
              <a:rPr kumimoji="1" lang="en-US" altLang="ja-JP" sz="1050" dirty="0" smtClean="0">
                <a:latin typeface="ＭＳ Ｐ明朝" pitchFamily="18" charset="-128"/>
                <a:ea typeface="ＭＳ Ｐ明朝" pitchFamily="18" charset="-128"/>
              </a:rPr>
              <a:t>-1</a:t>
            </a:r>
            <a:r>
              <a:rPr kumimoji="1" lang="ja-JP" altLang="en-US" sz="1050" dirty="0" smtClean="0">
                <a:latin typeface="ＭＳ Ｐ明朝" pitchFamily="18" charset="-128"/>
                <a:ea typeface="ＭＳ Ｐ明朝" pitchFamily="18" charset="-128"/>
              </a:rPr>
              <a:t>時間当たりは、平常値の最大値で</a:t>
            </a:r>
            <a:r>
              <a:rPr kumimoji="1" lang="en-US" altLang="ja-JP" sz="1050" dirty="0" smtClean="0">
                <a:latin typeface="ＭＳ Ｐ明朝" pitchFamily="18" charset="-128"/>
                <a:ea typeface="ＭＳ Ｐ明朝" pitchFamily="18" charset="-128"/>
              </a:rPr>
              <a:t>0.1μ</a:t>
            </a:r>
            <a:r>
              <a:rPr kumimoji="1" lang="ja-JP" altLang="en-US" sz="1050" dirty="0" smtClean="0">
                <a:latin typeface="ＭＳ Ｐ明朝" pitchFamily="18" charset="-128"/>
                <a:ea typeface="ＭＳ Ｐ明朝" pitchFamily="18" charset="-128"/>
              </a:rPr>
              <a:t>シーベルト程度</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マイクロはミリの</a:t>
            </a:r>
            <a:r>
              <a:rPr kumimoji="1" lang="en-US" altLang="ja-JP" sz="1050" dirty="0" smtClean="0">
                <a:latin typeface="ＭＳ Ｐ明朝" pitchFamily="18" charset="-128"/>
                <a:ea typeface="ＭＳ Ｐ明朝" pitchFamily="18" charset="-128"/>
              </a:rPr>
              <a:t>1</a:t>
            </a:r>
            <a:r>
              <a:rPr lang="en-US" altLang="ja-JP" sz="1050" dirty="0" smtClean="0">
                <a:latin typeface="ＭＳ Ｐ明朝" pitchFamily="18" charset="-128"/>
                <a:ea typeface="ＭＳ Ｐ明朝" pitchFamily="18" charset="-128"/>
              </a:rPr>
              <a:t>/1000)</a:t>
            </a:r>
            <a:r>
              <a:rPr lang="ja-JP" altLang="en-US" sz="1050" dirty="0" smtClean="0">
                <a:latin typeface="ＭＳ Ｐ明朝" pitchFamily="18" charset="-128"/>
                <a:ea typeface="ＭＳ Ｐ明朝" pitchFamily="18" charset="-128"/>
              </a:rPr>
              <a:t>福島原発事故以前から存在する放射線源が放つレベル。仮に１</a:t>
            </a:r>
            <a:r>
              <a:rPr lang="en-US" altLang="ja-JP" sz="1050" dirty="0" smtClean="0">
                <a:latin typeface="ＭＳ Ｐ明朝" pitchFamily="18" charset="-128"/>
                <a:ea typeface="ＭＳ Ｐ明朝" pitchFamily="18" charset="-128"/>
              </a:rPr>
              <a:t>μ</a:t>
            </a:r>
            <a:r>
              <a:rPr lang="ja-JP" altLang="en-US" sz="1050" dirty="0" smtClean="0">
                <a:latin typeface="ＭＳ Ｐ明朝" pitchFamily="18" charset="-128"/>
                <a:ea typeface="ＭＳ Ｐ明朝" pitchFamily="18" charset="-128"/>
              </a:rPr>
              <a:t>シーベルトを１年間浴びると</a:t>
            </a:r>
            <a:r>
              <a:rPr lang="en-US" altLang="ja-JP" sz="1050" dirty="0" smtClean="0">
                <a:latin typeface="ＭＳ Ｐ明朝" pitchFamily="18" charset="-128"/>
                <a:ea typeface="ＭＳ Ｐ明朝" pitchFamily="18" charset="-128"/>
              </a:rPr>
              <a:t>876μ</a:t>
            </a:r>
            <a:r>
              <a:rPr lang="ja-JP" altLang="en-US" sz="1050" dirty="0" smtClean="0">
                <a:latin typeface="ＭＳ Ｐ明朝" pitchFamily="18" charset="-128"/>
                <a:ea typeface="ＭＳ Ｐ明朝" pitchFamily="18" charset="-128"/>
              </a:rPr>
              <a:t>シーベルト。平常時の許容限度の年間１㍉シーベルトに及ばない。</a:t>
            </a:r>
            <a:endParaRPr kumimoji="1" lang="ja-JP" altLang="en-US" sz="1050" dirty="0">
              <a:latin typeface="ＭＳ Ｐ明朝" pitchFamily="18" charset="-128"/>
              <a:ea typeface="ＭＳ Ｐ明朝" pitchFamily="18" charset="-128"/>
            </a:endParaRPr>
          </a:p>
        </p:txBody>
      </p:sp>
      <p:sp>
        <p:nvSpPr>
          <p:cNvPr id="5" name="角丸四角形 4"/>
          <p:cNvSpPr/>
          <p:nvPr/>
        </p:nvSpPr>
        <p:spPr>
          <a:xfrm>
            <a:off x="3501008" y="7596336"/>
            <a:ext cx="2664296" cy="1224136"/>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atin typeface="ＭＳ Ｐ明朝" pitchFamily="18" charset="-128"/>
                <a:ea typeface="ＭＳ Ｐ明朝" pitchFamily="18" charset="-128"/>
              </a:rPr>
              <a:t>放射線被ばくの許容限度</a:t>
            </a:r>
            <a:r>
              <a:rPr kumimoji="1" lang="en-US" altLang="ja-JP" sz="1050" dirty="0" smtClean="0">
                <a:latin typeface="ＭＳ Ｐ明朝" pitchFamily="18" charset="-128"/>
                <a:ea typeface="ＭＳ Ｐ明朝" pitchFamily="18" charset="-128"/>
              </a:rPr>
              <a:t>-</a:t>
            </a:r>
            <a:r>
              <a:rPr kumimoji="1" lang="en-US" altLang="ja-JP" sz="1050" dirty="0" err="1" smtClean="0">
                <a:latin typeface="ＭＳ Ｐ明朝" pitchFamily="18" charset="-128"/>
                <a:ea typeface="ＭＳ Ｐ明朝" pitchFamily="18" charset="-128"/>
              </a:rPr>
              <a:t>icrp</a:t>
            </a:r>
            <a:r>
              <a:rPr kumimoji="1" lang="ja-JP" altLang="en-US" sz="1050" dirty="0" smtClean="0">
                <a:latin typeface="ＭＳ Ｐ明朝" pitchFamily="18" charset="-128"/>
                <a:ea typeface="ＭＳ Ｐ明朝" pitchFamily="18" charset="-128"/>
              </a:rPr>
              <a:t>の</a:t>
            </a:r>
            <a:r>
              <a:rPr kumimoji="1" lang="en-US" altLang="ja-JP" sz="1050" dirty="0" smtClean="0">
                <a:latin typeface="ＭＳ Ｐ明朝" pitchFamily="18" charset="-128"/>
                <a:ea typeface="ＭＳ Ｐ明朝" pitchFamily="18" charset="-128"/>
              </a:rPr>
              <a:t>1,990</a:t>
            </a:r>
            <a:r>
              <a:rPr kumimoji="1" lang="ja-JP" altLang="en-US" sz="1050" dirty="0" smtClean="0">
                <a:latin typeface="ＭＳ Ｐ明朝" pitchFamily="18" charset="-128"/>
                <a:ea typeface="ＭＳ Ｐ明朝" pitchFamily="18" charset="-128"/>
              </a:rPr>
              <a:t>年勧告による。原発や医療に関わらない一般の人は、年間</a:t>
            </a:r>
            <a:r>
              <a:rPr kumimoji="1" lang="en-US" altLang="ja-JP" sz="1050" dirty="0" smtClean="0">
                <a:latin typeface="ＭＳ Ｐ明朝" pitchFamily="18" charset="-128"/>
                <a:ea typeface="ＭＳ Ｐ明朝" pitchFamily="18" charset="-128"/>
              </a:rPr>
              <a:t>1㍉</a:t>
            </a:r>
            <a:r>
              <a:rPr kumimoji="1" lang="ja-JP" altLang="en-US" sz="1050" dirty="0" smtClean="0">
                <a:latin typeface="ＭＳ Ｐ明朝" pitchFamily="18" charset="-128"/>
                <a:ea typeface="ＭＳ Ｐ明朝" pitchFamily="18" charset="-128"/>
              </a:rPr>
              <a:t>シーベルトと定めていた。緊急時の対応として</a:t>
            </a:r>
            <a:r>
              <a:rPr kumimoji="1" lang="en-US" altLang="ja-JP" sz="1050" dirty="0" smtClean="0">
                <a:latin typeface="ＭＳ Ｐ明朝" pitchFamily="18" charset="-128"/>
                <a:ea typeface="ＭＳ Ｐ明朝" pitchFamily="18" charset="-128"/>
              </a:rPr>
              <a:t>20</a:t>
            </a:r>
            <a:r>
              <a:rPr kumimoji="1" lang="ja-JP" altLang="en-US" sz="1050" dirty="0" smtClean="0">
                <a:latin typeface="ＭＳ Ｐ明朝" pitchFamily="18" charset="-128"/>
                <a:ea typeface="ＭＳ Ｐ明朝" pitchFamily="18" charset="-128"/>
              </a:rPr>
              <a:t>㍉シーベルトに引き上げ、原発から</a:t>
            </a:r>
            <a:r>
              <a:rPr kumimoji="1" lang="en-US" altLang="ja-JP" sz="1050" dirty="0" smtClean="0">
                <a:latin typeface="ＭＳ Ｐ明朝" pitchFamily="18" charset="-128"/>
                <a:ea typeface="ＭＳ Ｐ明朝" pitchFamily="18" charset="-128"/>
              </a:rPr>
              <a:t>20</a:t>
            </a:r>
            <a:r>
              <a:rPr kumimoji="1" lang="ja-JP" altLang="en-US" sz="1050" dirty="0" smtClean="0">
                <a:latin typeface="ＭＳ Ｐ明朝" pitchFamily="18" charset="-128"/>
                <a:ea typeface="ＭＳ Ｐ明朝" pitchFamily="18" charset="-128"/>
              </a:rPr>
              <a:t>キロ以遠でもこの限度を超える恐れのある地域を「計画的避難区域」に指定した。</a:t>
            </a:r>
            <a:endParaRPr kumimoji="1" lang="en-US" altLang="ja-JP" sz="1050" dirty="0" smtClean="0">
              <a:latin typeface="ＭＳ Ｐ明朝" pitchFamily="18" charset="-128"/>
              <a:ea typeface="ＭＳ Ｐ明朝" pitchFamily="18"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8680" y="366184"/>
            <a:ext cx="3960440" cy="1253488"/>
          </a:xfrm>
        </p:spPr>
        <p:txBody>
          <a:bodyPr>
            <a:normAutofit/>
          </a:bodyPr>
          <a:lstStyle/>
          <a:p>
            <a:pPr algn="l"/>
            <a:r>
              <a:rPr kumimoji="1" lang="en-US" altLang="ja-JP" sz="2400" dirty="0" smtClean="0">
                <a:latin typeface="AR P丸ゴシック体M" pitchFamily="50" charset="-128"/>
                <a:ea typeface="AR P丸ゴシック体M" pitchFamily="50" charset="-128"/>
              </a:rPr>
              <a:t/>
            </a:r>
            <a:br>
              <a:rPr kumimoji="1" lang="en-US" altLang="ja-JP" sz="2400" dirty="0" smtClean="0">
                <a:latin typeface="AR P丸ゴシック体M" pitchFamily="50" charset="-128"/>
                <a:ea typeface="AR P丸ゴシック体M" pitchFamily="50" charset="-128"/>
              </a:rPr>
            </a:br>
            <a:r>
              <a:rPr kumimoji="1" lang="ja-JP" altLang="en-US" sz="2400" dirty="0" smtClean="0">
                <a:latin typeface="ＭＳ Ｐ明朝" pitchFamily="18" charset="-128"/>
                <a:ea typeface="ＭＳ Ｐ明朝" pitchFamily="18" charset="-128"/>
              </a:rPr>
              <a:t>泊原発　７町が「安全でない」</a:t>
            </a:r>
            <a:r>
              <a:rPr kumimoji="1" lang="en-US" altLang="ja-JP" sz="2400" dirty="0" smtClean="0">
                <a:latin typeface="ＭＳ Ｐ明朝" pitchFamily="18" charset="-128"/>
                <a:ea typeface="ＭＳ Ｐ明朝" pitchFamily="18" charset="-128"/>
              </a:rPr>
              <a:t/>
            </a:r>
            <a:br>
              <a:rPr kumimoji="1" lang="en-US" altLang="ja-JP" sz="2400" dirty="0" smtClean="0">
                <a:latin typeface="ＭＳ Ｐ明朝" pitchFamily="18" charset="-128"/>
                <a:ea typeface="ＭＳ Ｐ明朝" pitchFamily="18" charset="-128"/>
              </a:rPr>
            </a:br>
            <a:r>
              <a:rPr lang="ja-JP" altLang="en-US" sz="1600" dirty="0" smtClean="0">
                <a:latin typeface="ＭＳ Ｐ明朝" pitchFamily="18" charset="-128"/>
                <a:ea typeface="ＭＳ Ｐ明朝" pitchFamily="18" charset="-128"/>
              </a:rPr>
              <a:t>３０㌔圏首長アンケート　地元４町長は「安全」</a:t>
            </a:r>
            <a:endParaRPr kumimoji="1" lang="ja-JP" altLang="en-US" sz="1600" dirty="0">
              <a:latin typeface="ＭＳ Ｐ明朝" pitchFamily="18" charset="-128"/>
              <a:ea typeface="ＭＳ Ｐ明朝" pitchFamily="18" charset="-128"/>
            </a:endParaRPr>
          </a:p>
        </p:txBody>
      </p:sp>
      <p:sp>
        <p:nvSpPr>
          <p:cNvPr id="5" name="正方形/長方形 4"/>
          <p:cNvSpPr/>
          <p:nvPr/>
        </p:nvSpPr>
        <p:spPr>
          <a:xfrm>
            <a:off x="5301208" y="6300191"/>
            <a:ext cx="1242138" cy="216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AR P丸ゴシック体M" pitchFamily="50" charset="-128"/>
                <a:ea typeface="AR P丸ゴシック体M" pitchFamily="50" charset="-128"/>
              </a:rPr>
              <a:t>「道新」</a:t>
            </a:r>
            <a:r>
              <a:rPr lang="en-US" altLang="ja-JP" sz="1050" dirty="0" smtClean="0">
                <a:solidFill>
                  <a:schemeClr val="tx1"/>
                </a:solidFill>
                <a:latin typeface="AR P丸ゴシック体M" pitchFamily="50" charset="-128"/>
                <a:ea typeface="AR P丸ゴシック体M" pitchFamily="50" charset="-128"/>
              </a:rPr>
              <a:t>(11.4.19</a:t>
            </a:r>
            <a:r>
              <a:rPr lang="ja-JP" altLang="en-US" sz="1050" dirty="0" smtClean="0">
                <a:solidFill>
                  <a:schemeClr val="tx1"/>
                </a:solidFill>
                <a:latin typeface="AR P丸ゴシック体M" pitchFamily="50" charset="-128"/>
                <a:ea typeface="AR P丸ゴシック体M" pitchFamily="50" charset="-128"/>
              </a:rPr>
              <a:t>）</a:t>
            </a:r>
            <a:endParaRPr kumimoji="1" lang="ja-JP" altLang="en-US" sz="1050" dirty="0">
              <a:solidFill>
                <a:schemeClr val="tx1"/>
              </a:solidFill>
            </a:endParaRPr>
          </a:p>
        </p:txBody>
      </p:sp>
      <p:pic>
        <p:nvPicPr>
          <p:cNvPr id="1027" name="Picture 3" descr="C:\Users\佐藤陵一\Pictures\MP Navigator EX\2011_04_19\IMG_0001.jpg"/>
          <p:cNvPicPr>
            <a:picLocks noChangeAspect="1" noChangeArrowheads="1"/>
          </p:cNvPicPr>
          <p:nvPr/>
        </p:nvPicPr>
        <p:blipFill>
          <a:blip r:embed="rId2" cstate="print"/>
          <a:srcRect/>
          <a:stretch>
            <a:fillRect/>
          </a:stretch>
        </p:blipFill>
        <p:spPr bwMode="auto">
          <a:xfrm>
            <a:off x="4581128" y="467544"/>
            <a:ext cx="2032397" cy="5832648"/>
          </a:xfrm>
          <a:prstGeom prst="rect">
            <a:avLst/>
          </a:prstGeom>
          <a:noFill/>
        </p:spPr>
      </p:pic>
      <p:pic>
        <p:nvPicPr>
          <p:cNvPr id="2050" name="Picture 2" descr="C:\Users\佐藤陵一\Pictures\MP Navigator EX\2011_04_20\IMG.jpg"/>
          <p:cNvPicPr>
            <a:picLocks noGrp="1" noChangeAspect="1" noChangeArrowheads="1"/>
          </p:cNvPicPr>
          <p:nvPr>
            <p:ph idx="1"/>
          </p:nvPr>
        </p:nvPicPr>
        <p:blipFill>
          <a:blip r:embed="rId3" cstate="print"/>
          <a:srcRect/>
          <a:stretch>
            <a:fillRect/>
          </a:stretch>
        </p:blipFill>
        <p:spPr bwMode="auto">
          <a:xfrm>
            <a:off x="548680" y="1691680"/>
            <a:ext cx="3514994" cy="3744415"/>
          </a:xfrm>
          <a:prstGeom prst="rect">
            <a:avLst/>
          </a:prstGeom>
          <a:noFill/>
        </p:spPr>
      </p:pic>
      <p:sp>
        <p:nvSpPr>
          <p:cNvPr id="10" name="正方形/長方形 9"/>
          <p:cNvSpPr/>
          <p:nvPr/>
        </p:nvSpPr>
        <p:spPr>
          <a:xfrm>
            <a:off x="620688" y="5508105"/>
            <a:ext cx="136815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「道新」</a:t>
            </a:r>
            <a:r>
              <a:rPr kumimoji="1" lang="en-US" altLang="ja-JP" sz="1050" dirty="0" smtClean="0">
                <a:solidFill>
                  <a:schemeClr val="tx1"/>
                </a:solidFill>
                <a:latin typeface="ＭＳ Ｐ明朝" pitchFamily="18" charset="-128"/>
                <a:ea typeface="ＭＳ Ｐ明朝" pitchFamily="18" charset="-128"/>
              </a:rPr>
              <a:t>11</a:t>
            </a:r>
            <a:r>
              <a:rPr lang="en-US" altLang="ja-JP"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4.20</a:t>
            </a:r>
            <a:r>
              <a:rPr kumimoji="1" lang="ja-JP" altLang="en-US"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1" name="正方形/長方形 10"/>
          <p:cNvSpPr/>
          <p:nvPr/>
        </p:nvSpPr>
        <p:spPr>
          <a:xfrm>
            <a:off x="3140968" y="5652120"/>
            <a:ext cx="1296144"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itchFamily="18" charset="-128"/>
                <a:ea typeface="ＭＳ Ｐ明朝" pitchFamily="18" charset="-128"/>
              </a:rPr>
              <a:t>老朽化した順に廃炉とする－仁木、寿都町</a:t>
            </a:r>
            <a:endParaRPr kumimoji="1" lang="ja-JP" altLang="en-US" dirty="0">
              <a:latin typeface="ＭＳ Ｐ明朝" pitchFamily="18" charset="-128"/>
              <a:ea typeface="ＭＳ Ｐ明朝" pitchFamily="18" charset="-128"/>
            </a:endParaRPr>
          </a:p>
        </p:txBody>
      </p:sp>
      <p:sp>
        <p:nvSpPr>
          <p:cNvPr id="12" name="正方形/長方形 11"/>
          <p:cNvSpPr/>
          <p:nvPr/>
        </p:nvSpPr>
        <p:spPr>
          <a:xfrm>
            <a:off x="548680" y="6660232"/>
            <a:ext cx="6048672" cy="1944216"/>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latin typeface="ＭＳ Ｐ明朝" pitchFamily="18" charset="-128"/>
                <a:ea typeface="ＭＳ Ｐ明朝" pitchFamily="18" charset="-128"/>
              </a:rPr>
              <a:t>人類の生活基盤を支えるエネルギー</a:t>
            </a:r>
            <a:r>
              <a:rPr lang="ja-JP" altLang="en-US" sz="1050" dirty="0" smtClean="0">
                <a:latin typeface="ＭＳ Ｐ明朝" pitchFamily="18" charset="-128"/>
                <a:ea typeface="ＭＳ Ｐ明朝" pitchFamily="18" charset="-128"/>
              </a:rPr>
              <a:t>には</a:t>
            </a:r>
            <a:r>
              <a:rPr lang="en-US" altLang="ja-JP" sz="1050" dirty="0" smtClean="0">
                <a:latin typeface="ＭＳ Ｐ明朝" pitchFamily="18" charset="-128"/>
                <a:ea typeface="ＭＳ Ｐ明朝" pitchFamily="18" charset="-128"/>
              </a:rPr>
              <a:t>2</a:t>
            </a:r>
            <a:r>
              <a:rPr lang="ja-JP" altLang="en-US" sz="1050" dirty="0" err="1" smtClean="0">
                <a:latin typeface="ＭＳ Ｐ明朝" pitchFamily="18" charset="-128"/>
                <a:ea typeface="ＭＳ Ｐ明朝" pitchFamily="18" charset="-128"/>
              </a:rPr>
              <a:t>つの</a:t>
            </a:r>
            <a:r>
              <a:rPr lang="ja-JP" altLang="en-US" sz="1050" dirty="0" smtClean="0">
                <a:latin typeface="ＭＳ Ｐ明朝" pitchFamily="18" charset="-128"/>
                <a:ea typeface="ＭＳ Ｐ明朝" pitchFamily="18" charset="-128"/>
              </a:rPr>
              <a:t>重要な問題がある。</a:t>
            </a:r>
            <a:r>
              <a:rPr lang="en-US" altLang="ja-JP" dirty="0" smtClean="0">
                <a:latin typeface="ＭＳ Ｐ明朝" pitchFamily="18" charset="-128"/>
                <a:ea typeface="ＭＳ Ｐ明朝" pitchFamily="18" charset="-128"/>
              </a:rPr>
              <a:t/>
            </a:r>
            <a:br>
              <a:rPr lang="en-US" altLang="ja-JP" dirty="0" smtClean="0">
                <a:latin typeface="ＭＳ Ｐ明朝" pitchFamily="18" charset="-128"/>
                <a:ea typeface="ＭＳ Ｐ明朝" pitchFamily="18" charset="-128"/>
              </a:rPr>
            </a:br>
            <a:r>
              <a:rPr lang="ja-JP" altLang="en-US" sz="1050" dirty="0" smtClean="0">
                <a:latin typeface="ＭＳ Ｐ明朝" pitchFamily="18" charset="-128"/>
                <a:ea typeface="ＭＳ Ｐ明朝" pitchFamily="18" charset="-128"/>
              </a:rPr>
              <a:t>石炭・石油・天然ガス・核燃料もやがて枯渇する。</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①地球温暖化を加速する</a:t>
            </a:r>
            <a:r>
              <a:rPr lang="en-US" altLang="ja-JP" sz="1050" dirty="0" smtClean="0">
                <a:latin typeface="ＭＳ Ｐ明朝" pitchFamily="18" charset="-128"/>
                <a:ea typeface="ＭＳ Ｐ明朝" pitchFamily="18" charset="-128"/>
              </a:rPr>
              <a:t>2</a:t>
            </a:r>
            <a:r>
              <a:rPr lang="ja-JP" altLang="en-US" sz="1050" dirty="0" smtClean="0">
                <a:latin typeface="ＭＳ Ｐ明朝" pitchFamily="18" charset="-128"/>
                <a:ea typeface="ＭＳ Ｐ明朝" pitchFamily="18" charset="-128"/>
              </a:rPr>
              <a:t>酸化炭素はもとより、放射能汚染など環境負荷を増やすエネルギーを避け　</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るべき。</a:t>
            </a:r>
            <a:r>
              <a:rPr lang="en-US" altLang="ja-JP" sz="1050" dirty="0" smtClean="0">
                <a:latin typeface="ＭＳ Ｐ明朝" pitchFamily="18" charset="-128"/>
                <a:ea typeface="ＭＳ Ｐ明朝" pitchFamily="18" charset="-128"/>
              </a:rPr>
              <a:t/>
            </a:r>
            <a:br>
              <a:rPr lang="en-US" altLang="ja-JP" sz="1050" dirty="0" smtClean="0">
                <a:latin typeface="ＭＳ Ｐ明朝" pitchFamily="18" charset="-128"/>
                <a:ea typeface="ＭＳ Ｐ明朝" pitchFamily="18" charset="-128"/>
              </a:rPr>
            </a:br>
            <a:r>
              <a:rPr lang="ja-JP" altLang="en-US" sz="1050" dirty="0" smtClean="0">
                <a:latin typeface="ＭＳ Ｐ明朝" pitchFamily="18" charset="-128"/>
                <a:ea typeface="ＭＳ Ｐ明朝" pitchFamily="18" charset="-128"/>
              </a:rPr>
              <a:t>②エネルギー生産を電力会社などの「地域独占」から「利潤追求」型から過疎の中山間から人口稠密な　　　</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都市部まで実情に合った「地産地消」型に転換し、装置の生産や設置工事によって地域の中小企業に</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仕事をつくり、農林漁業の発展につなげる。</a:t>
            </a:r>
            <a:r>
              <a:rPr lang="en-US" altLang="ja-JP" sz="1050" dirty="0" smtClean="0">
                <a:latin typeface="ＭＳ Ｐ明朝" pitchFamily="18" charset="-128"/>
                <a:ea typeface="ＭＳ Ｐ明朝" pitchFamily="18" charset="-128"/>
              </a:rPr>
              <a:t/>
            </a:r>
            <a:br>
              <a:rPr lang="en-US" altLang="ja-JP" sz="1050" dirty="0" smtClean="0">
                <a:latin typeface="ＭＳ Ｐ明朝" pitchFamily="18" charset="-128"/>
                <a:ea typeface="ＭＳ Ｐ明朝" pitchFamily="18" charset="-128"/>
              </a:rPr>
            </a:br>
            <a:r>
              <a:rPr lang="ja-JP" altLang="en-US" sz="1050" dirty="0" smtClean="0">
                <a:latin typeface="ＭＳ Ｐ明朝" pitchFamily="18" charset="-128"/>
                <a:ea typeface="ＭＳ Ｐ明朝" pitchFamily="18" charset="-128"/>
              </a:rPr>
              <a:t>太陽は年間</a:t>
            </a:r>
            <a:r>
              <a:rPr lang="en-US" altLang="ja-JP" sz="1050" dirty="0" smtClean="0">
                <a:latin typeface="ＭＳ Ｐ明朝" pitchFamily="18" charset="-128"/>
                <a:ea typeface="ＭＳ Ｐ明朝" pitchFamily="18" charset="-128"/>
              </a:rPr>
              <a:t>4030</a:t>
            </a:r>
            <a:r>
              <a:rPr lang="ja-JP" altLang="en-US" sz="1050" dirty="0" smtClean="0">
                <a:latin typeface="ＭＳ Ｐ明朝" pitchFamily="18" charset="-128"/>
                <a:ea typeface="ＭＳ Ｐ明朝" pitchFamily="18" charset="-128"/>
              </a:rPr>
              <a:t>ゼータージュール（ゼーターは</a:t>
            </a:r>
            <a:r>
              <a:rPr lang="en-US" altLang="ja-JP" sz="1050" dirty="0" smtClean="0">
                <a:latin typeface="ＭＳ Ｐ明朝" pitchFamily="18" charset="-128"/>
                <a:ea typeface="ＭＳ Ｐ明朝" pitchFamily="18" charset="-128"/>
              </a:rPr>
              <a:t>1</a:t>
            </a:r>
            <a:r>
              <a:rPr lang="ja-JP" altLang="en-US" sz="1050" dirty="0" smtClean="0">
                <a:latin typeface="ＭＳ Ｐ明朝" pitchFamily="18" charset="-128"/>
                <a:ea typeface="ＭＳ Ｐ明朝" pitchFamily="18" charset="-128"/>
              </a:rPr>
              <a:t>町の</a:t>
            </a:r>
            <a:r>
              <a:rPr lang="en-US" altLang="ja-JP" sz="1050" dirty="0" smtClean="0">
                <a:latin typeface="ＭＳ Ｐ明朝" pitchFamily="18" charset="-128"/>
                <a:ea typeface="ＭＳ Ｐ明朝" pitchFamily="18" charset="-128"/>
              </a:rPr>
              <a:t>10</a:t>
            </a:r>
            <a:r>
              <a:rPr lang="ja-JP" altLang="en-US" sz="1050" dirty="0" smtClean="0">
                <a:latin typeface="ＭＳ Ｐ明朝" pitchFamily="18" charset="-128"/>
                <a:ea typeface="ＭＳ Ｐ明朝" pitchFamily="18" charset="-128"/>
              </a:rPr>
              <a:t>億倍。ジュールは熱量の単位）太陽熱、光、風力、水力、波力、雪水の冷熱、海洋温度差、木質ペレット、家畜糞尿の発酵メタンガス、バイオエタノール。</a:t>
            </a:r>
            <a:r>
              <a:rPr lang="en-US" altLang="ja-JP" sz="1050" dirty="0" smtClean="0">
                <a:latin typeface="ＭＳ Ｐ明朝" pitchFamily="18" charset="-128"/>
                <a:ea typeface="ＭＳ Ｐ明朝" pitchFamily="18" charset="-128"/>
              </a:rPr>
              <a:t/>
            </a:r>
            <a:br>
              <a:rPr lang="en-US" altLang="ja-JP" sz="1050" dirty="0" smtClean="0">
                <a:latin typeface="ＭＳ Ｐ明朝" pitchFamily="18" charset="-128"/>
                <a:ea typeface="ＭＳ Ｐ明朝" pitchFamily="18" charset="-128"/>
              </a:rPr>
            </a:br>
            <a:r>
              <a:rPr lang="ja-JP" altLang="en-US" sz="1050" dirty="0" smtClean="0">
                <a:latin typeface="ＭＳ Ｐ明朝" pitchFamily="18" charset="-128"/>
                <a:ea typeface="ＭＳ Ｐ明朝" pitchFamily="18" charset="-128"/>
              </a:rPr>
              <a:t>埋蔵ウランのすべてを燃やしてもわずか約</a:t>
            </a:r>
            <a:r>
              <a:rPr lang="en-US" altLang="ja-JP" sz="1050" dirty="0" smtClean="0">
                <a:latin typeface="ＭＳ Ｐ明朝" pitchFamily="18" charset="-128"/>
                <a:ea typeface="ＭＳ Ｐ明朝" pitchFamily="18" charset="-128"/>
              </a:rPr>
              <a:t>8</a:t>
            </a:r>
            <a:r>
              <a:rPr lang="ja-JP" altLang="en-US" sz="1050" dirty="0" smtClean="0">
                <a:latin typeface="ＭＳ Ｐ明朝" pitchFamily="18" charset="-128"/>
                <a:ea typeface="ＭＳ Ｐ明朝" pitchFamily="18" charset="-128"/>
              </a:rPr>
              <a:t>ゼータージュール。（「赤旗」１１．４．１１吉井英勝</a:t>
            </a:r>
            <a:r>
              <a:rPr lang="en-US" altLang="ja-JP" sz="1050" dirty="0" smtClean="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IntroducingPowerPoint2007</Template>
  <TotalTime>0</TotalTime>
  <Words>495</Words>
  <Application>Microsoft Office PowerPoint</Application>
  <PresentationFormat>画面に合わせる (4:3)</PresentationFormat>
  <Paragraphs>98</Paragraphs>
  <Slides>4</Slides>
  <Notes>2</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IntroducingPowerPoint2007</vt:lpstr>
      <vt:lpstr>Common Sense 　 　　　　　 　</vt:lpstr>
      <vt:lpstr>  </vt:lpstr>
      <vt:lpstr>　放射能とどう向き合う 　　-円心円上の避難指示　意味ない－　　　　　　　　　　　　　　　　　　　　　 　　　　　　　　　　　　　　　　　　　　　　　　　　　　　　　　(道新2011.4.23　安西育郎立命館大学名誉教授）</vt:lpstr>
      <vt:lpstr> 泊原発　７町が「安全でない」 ３０㌔圏首長アンケート　地元４町長は「安全」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2010-12-07T04:38:24Z</dcterms:created>
  <dcterms:modified xsi:type="dcterms:W3CDTF">2011-11-01T12:49:16Z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1041</vt:i4>
  </property>
  <property fmtid="{D5CDD505-2E9C-101B-9397-08002B2CF9AE}" pid="3" name="_Version">
    <vt:lpwstr>12.0.4518</vt:lpwstr>
  </property>
</Properties>
</file>