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56" r:id="rId2"/>
    <p:sldId id="258" r:id="rId3"/>
  </p:sldIdLst>
  <p:sldSz cx="6858000" cy="9144000" type="screen4x3"/>
  <p:notesSz cx="6858000" cy="9945688"/>
  <p:defaultTextStyle>
    <a:lvl1pPr marL="0" algn="l" rtl="0" latinLnBrk="0">
      <a:defRPr kumimoji="1" lang="ja-JP" sz="1800" kern="1200">
        <a:solidFill>
          <a:schemeClr val="tx1"/>
        </a:solidFill>
        <a:latin typeface="+mn-lt"/>
        <a:ea typeface="+mn-ea"/>
        <a:cs typeface="+mn-cs"/>
      </a:defRPr>
    </a:lvl1pPr>
    <a:lvl2pPr marL="457200" algn="l" rtl="0" latinLnBrk="0">
      <a:defRPr kumimoji="1" lang="ja-JP" sz="1800" kern="1200">
        <a:solidFill>
          <a:schemeClr val="tx1"/>
        </a:solidFill>
        <a:latin typeface="+mn-lt"/>
        <a:ea typeface="+mn-ea"/>
        <a:cs typeface="+mn-cs"/>
      </a:defRPr>
    </a:lvl2pPr>
    <a:lvl3pPr marL="914400" algn="l" rtl="0" latinLnBrk="0">
      <a:defRPr kumimoji="1" lang="ja-JP" sz="1800" kern="1200">
        <a:solidFill>
          <a:schemeClr val="tx1"/>
        </a:solidFill>
        <a:latin typeface="+mn-lt"/>
        <a:ea typeface="+mn-ea"/>
        <a:cs typeface="+mn-cs"/>
      </a:defRPr>
    </a:lvl3pPr>
    <a:lvl4pPr marL="1371600" algn="l" rtl="0" latinLnBrk="0">
      <a:defRPr kumimoji="1" lang="ja-JP" sz="1800" kern="1200">
        <a:solidFill>
          <a:schemeClr val="tx1"/>
        </a:solidFill>
        <a:latin typeface="+mn-lt"/>
        <a:ea typeface="+mn-ea"/>
        <a:cs typeface="+mn-cs"/>
      </a:defRPr>
    </a:lvl4pPr>
    <a:lvl5pPr marL="1828800" algn="l" rtl="0" latinLnBrk="0">
      <a:defRPr kumimoji="1" lang="ja-JP" sz="1800" kern="1200">
        <a:solidFill>
          <a:schemeClr val="tx1"/>
        </a:solidFill>
        <a:latin typeface="+mn-lt"/>
        <a:ea typeface="+mn-ea"/>
        <a:cs typeface="+mn-cs"/>
      </a:defRPr>
    </a:lvl5pPr>
    <a:lvl6pPr marL="2286000" algn="l" rtl="0" latinLnBrk="0">
      <a:defRPr kumimoji="1" lang="ja-JP" sz="1800" kern="1200">
        <a:solidFill>
          <a:schemeClr val="tx1"/>
        </a:solidFill>
        <a:latin typeface="+mn-lt"/>
        <a:ea typeface="+mn-ea"/>
        <a:cs typeface="+mn-cs"/>
      </a:defRPr>
    </a:lvl6pPr>
    <a:lvl7pPr marL="2743200" algn="l" rtl="0" latinLnBrk="0">
      <a:defRPr kumimoji="1" lang="ja-JP" sz="1800" kern="1200">
        <a:solidFill>
          <a:schemeClr val="tx1"/>
        </a:solidFill>
        <a:latin typeface="+mn-lt"/>
        <a:ea typeface="+mn-ea"/>
        <a:cs typeface="+mn-cs"/>
      </a:defRPr>
    </a:lvl7pPr>
    <a:lvl8pPr marL="3200400" algn="l" rtl="0" latinLnBrk="0">
      <a:defRPr kumimoji="1" lang="ja-JP" sz="1800" kern="1200">
        <a:solidFill>
          <a:schemeClr val="tx1"/>
        </a:solidFill>
        <a:latin typeface="+mn-lt"/>
        <a:ea typeface="+mn-ea"/>
        <a:cs typeface="+mn-cs"/>
      </a:defRPr>
    </a:lvl8pPr>
    <a:lvl9pPr marL="3657600" algn="l" rtl="0" latinLnBrk="0">
      <a:defRPr kumimoji="1" lang="ja-JP"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777777"/>
    <a:srgbClr val="FFFFFF"/>
  </p:clrMru>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neCell>
      <a:tcStyle>
        <a:tcBdr/>
      </a:tcStyle>
    </a:neCell>
    <a:nwCell>
      <a:tcStyle>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neCell>
      <a:tcStyle>
        <a:tcBdr/>
      </a:tcStyle>
    </a:neCell>
    <a:nwCell>
      <a:tcStyle>
        <a:tcBdr/>
      </a:tcStyle>
    </a:nw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5C22544A-7EE6-4342-B048-85BDC9FD1C3A}" styleName="Medium Style 2 - Accent 1">
    <a:wholeTbl>
      <a:tcTxStyle>
        <a:fontRef idx="minor">
          <a:scrgbClr r="0" g="0" b="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fontRef idx="minor">
          <a:scrgbClr r="0" g="0" b="0"/>
        </a:fontRef>
        <a:schemeClr val="lt1"/>
      </a:tcTxStyle>
      <a:tcStyle>
        <a:tcBdr>
          <a:top>
            <a:ln w="38100" cmpd="sng">
              <a:solidFill>
                <a:schemeClr val="lt1"/>
              </a:solidFill>
            </a:ln>
          </a:top>
        </a:tcBdr>
        <a:fill>
          <a:solidFill>
            <a:schemeClr val="accent1"/>
          </a:solidFill>
        </a:fill>
      </a:tcStyle>
    </a:lastRow>
    <a:seCell>
      <a:tcStyle>
        <a:tcBdr/>
      </a:tcStyle>
    </a:seCell>
    <a:swCell>
      <a:tcStyle>
        <a:tcBdr/>
      </a:tcStyle>
    </a:swCell>
    <a:firstRow>
      <a:tcTxStyle b="on">
        <a:fontRef idx="minor">
          <a:scrgbClr r="0" g="0" b="0"/>
        </a:fontRef>
        <a:schemeClr val="lt1"/>
      </a:tcTxStyle>
      <a:tcStyle>
        <a:tcBdr>
          <a:bottom>
            <a:ln w="38100" cmpd="sng">
              <a:solidFill>
                <a:schemeClr val="lt1"/>
              </a:solidFill>
            </a:ln>
          </a:bottom>
        </a:tcBdr>
        <a:fill>
          <a:solidFill>
            <a:schemeClr val="accent1"/>
          </a:solidFill>
        </a:fill>
      </a:tcStyle>
    </a:firstRow>
    <a:neCell>
      <a:tcStyle>
        <a:tcBdr/>
      </a:tcStyle>
    </a:neCell>
    <a:nwCell>
      <a:tcStyle>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7" autoAdjust="0"/>
  </p:normalViewPr>
  <p:slideViewPr>
    <p:cSldViewPr>
      <p:cViewPr>
        <p:scale>
          <a:sx n="100" d="100"/>
          <a:sy n="100" d="100"/>
        </p:scale>
        <p:origin x="-1020" y="-78"/>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rtlCol="0"/>
          <a:lstStyle>
            <a:lvl1pPr algn="l" latinLnBrk="0">
              <a:defRPr kumimoji="1" lang="ja-JP" sz="1200"/>
            </a:lvl1pPr>
            <a:extLst/>
          </a:lstStyle>
          <a:p>
            <a:endParaRPr kumimoji="1" lang="ja-JP"/>
          </a:p>
        </p:txBody>
      </p:sp>
      <p:sp>
        <p:nvSpPr>
          <p:cNvPr id="3" name="Date Placeholder 2"/>
          <p:cNvSpPr>
            <a:spLocks noGrp="1"/>
          </p:cNvSpPr>
          <p:nvPr>
            <p:ph type="dt" idx="1"/>
          </p:nvPr>
        </p:nvSpPr>
        <p:spPr>
          <a:xfrm>
            <a:off x="3884613" y="0"/>
            <a:ext cx="2971800" cy="497284"/>
          </a:xfrm>
          <a:prstGeom prst="rect">
            <a:avLst/>
          </a:prstGeom>
        </p:spPr>
        <p:txBody>
          <a:bodyPr vert="horz" rtlCol="0"/>
          <a:lstStyle>
            <a:lvl1pPr algn="r" latinLnBrk="0">
              <a:defRPr kumimoji="1" lang="ja-JP" sz="1200"/>
            </a:lvl1pPr>
            <a:extLst/>
          </a:lstStyle>
          <a:p>
            <a:fld id="{C238408C-6839-46EE-8131-EDA75C487F2E}" type="datetimeFigureOut">
              <a:rPr/>
              <a:pPr/>
              <a:t>2006/6/30</a:t>
            </a:fld>
            <a:endParaRPr kumimoji="1" lang="ja-JP"/>
          </a:p>
        </p:txBody>
      </p:sp>
      <p:sp>
        <p:nvSpPr>
          <p:cNvPr id="4" name="Slide Image Placeholder 3"/>
          <p:cNvSpPr>
            <a:spLocks noGrp="1" noRot="1" noChangeAspect="1"/>
          </p:cNvSpPr>
          <p:nvPr>
            <p:ph type="sldImg" idx="2"/>
          </p:nvPr>
        </p:nvSpPr>
        <p:spPr>
          <a:xfrm>
            <a:off x="2030413" y="746125"/>
            <a:ext cx="2797175" cy="3729038"/>
          </a:xfrm>
          <a:prstGeom prst="rect">
            <a:avLst/>
          </a:prstGeom>
          <a:noFill/>
          <a:ln w="12700">
            <a:solidFill>
              <a:prstClr val="black"/>
            </a:solidFill>
          </a:ln>
        </p:spPr>
        <p:txBody>
          <a:bodyPr vert="horz" rtlCol="0" anchor="ctr"/>
          <a:lstStyle>
            <a:extLst/>
          </a:lstStyle>
          <a:p>
            <a:endParaRPr kumimoji="1" lang="ja-JP"/>
          </a:p>
        </p:txBody>
      </p:sp>
      <p:sp>
        <p:nvSpPr>
          <p:cNvPr id="5" name="Notes Placeholder 4"/>
          <p:cNvSpPr>
            <a:spLocks noGrp="1"/>
          </p:cNvSpPr>
          <p:nvPr>
            <p:ph type="body" sz="quarter" idx="3"/>
          </p:nvPr>
        </p:nvSpPr>
        <p:spPr>
          <a:xfrm>
            <a:off x="685800" y="4724202"/>
            <a:ext cx="5486400" cy="4475560"/>
          </a:xfrm>
          <a:prstGeom prst="rect">
            <a:avLst/>
          </a:prstGeom>
        </p:spPr>
        <p:txBody>
          <a:bodyPr vert="horz" rtlCol="0">
            <a:normAutofit/>
          </a:bodyPr>
          <a:lstStyle>
            <a:extLst/>
          </a:lstStyle>
          <a:p>
            <a:pPr lvl="0"/>
            <a:r>
              <a:rPr kumimoji="1" lang="ja-JP"/>
              <a:t>マスタ テキストの書式設定</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6" name="Footer Placeholder 5"/>
          <p:cNvSpPr>
            <a:spLocks noGrp="1"/>
          </p:cNvSpPr>
          <p:nvPr>
            <p:ph type="ftr" sz="quarter" idx="4"/>
          </p:nvPr>
        </p:nvSpPr>
        <p:spPr>
          <a:xfrm>
            <a:off x="0" y="9446678"/>
            <a:ext cx="2971800" cy="497284"/>
          </a:xfrm>
          <a:prstGeom prst="rect">
            <a:avLst/>
          </a:prstGeom>
        </p:spPr>
        <p:txBody>
          <a:bodyPr vert="horz" rtlCol="0" anchor="b"/>
          <a:lstStyle>
            <a:lvl1pPr algn="l" latinLnBrk="0">
              <a:defRPr kumimoji="1" lang="ja-JP" sz="1200"/>
            </a:lvl1pPr>
            <a:extLst/>
          </a:lstStyle>
          <a:p>
            <a:endParaRPr kumimoji="1" lang="ja-JP"/>
          </a:p>
        </p:txBody>
      </p:sp>
      <p:sp>
        <p:nvSpPr>
          <p:cNvPr id="7" name="Slide Number Placeholder 6"/>
          <p:cNvSpPr>
            <a:spLocks noGrp="1"/>
          </p:cNvSpPr>
          <p:nvPr>
            <p:ph type="sldNum" sz="quarter" idx="5"/>
          </p:nvPr>
        </p:nvSpPr>
        <p:spPr>
          <a:xfrm>
            <a:off x="3884613" y="9446678"/>
            <a:ext cx="2971800" cy="497284"/>
          </a:xfrm>
          <a:prstGeom prst="rect">
            <a:avLst/>
          </a:prstGeom>
        </p:spPr>
        <p:txBody>
          <a:bodyPr vert="horz" rtlCol="0" anchor="b"/>
          <a:lstStyle>
            <a:lvl1pPr algn="r" latinLnBrk="0">
              <a:defRPr kumimoji="1" lang="ja-JP" sz="1200"/>
            </a:lvl1pPr>
            <a:extLst/>
          </a:lstStyle>
          <a:p>
            <a:fld id="{87D77045-401A-4D5E-BFE3-54C21A8A6634}" type="slidenum">
              <a:rPr/>
              <a:pPr/>
              <a:t>&lt;#&gt;</a:t>
            </a:fld>
            <a:endParaRPr kumimoji="1" lang="ja-JP"/>
          </a:p>
        </p:txBody>
      </p:sp>
    </p:spTree>
  </p:cSld>
  <p:clrMap bg1="lt1" tx1="dk1" bg2="lt2" tx2="dk2" accent1="accent1" accent2="accent2" accent3="accent3" accent4="accent4" accent5="accent5" accent6="accent6" hlink="hlink" folHlink="folHlink"/>
  <p:notesStyle>
    <a:lvl1pPr marL="0" algn="l" rtl="0" latinLnBrk="0">
      <a:defRPr kumimoji="1" lang="ja-JP" sz="1200" kern="1200">
        <a:solidFill>
          <a:schemeClr val="tx1"/>
        </a:solidFill>
        <a:latin typeface="+mn-lt"/>
        <a:ea typeface="+mn-ea"/>
        <a:cs typeface="+mn-cs"/>
      </a:defRPr>
    </a:lvl1pPr>
    <a:lvl2pPr marL="457200" algn="l" rtl="0" latinLnBrk="0">
      <a:defRPr kumimoji="1" lang="ja-JP" sz="1200" kern="1200">
        <a:solidFill>
          <a:schemeClr val="tx1"/>
        </a:solidFill>
        <a:latin typeface="+mn-lt"/>
        <a:ea typeface="+mn-ea"/>
        <a:cs typeface="+mn-cs"/>
      </a:defRPr>
    </a:lvl2pPr>
    <a:lvl3pPr marL="914400" algn="l" rtl="0" latinLnBrk="0">
      <a:defRPr kumimoji="1" lang="ja-JP" sz="1200" kern="1200">
        <a:solidFill>
          <a:schemeClr val="tx1"/>
        </a:solidFill>
        <a:latin typeface="+mn-lt"/>
        <a:ea typeface="+mn-ea"/>
        <a:cs typeface="+mn-cs"/>
      </a:defRPr>
    </a:lvl3pPr>
    <a:lvl4pPr marL="1371600" algn="l" rtl="0" latinLnBrk="0">
      <a:defRPr kumimoji="1" lang="ja-JP" sz="1200" kern="1200">
        <a:solidFill>
          <a:schemeClr val="tx1"/>
        </a:solidFill>
        <a:latin typeface="+mn-lt"/>
        <a:ea typeface="+mn-ea"/>
        <a:cs typeface="+mn-cs"/>
      </a:defRPr>
    </a:lvl4pPr>
    <a:lvl5pPr marL="1828800" algn="l" rtl="0" latinLnBrk="0">
      <a:defRPr kumimoji="1" lang="ja-JP" sz="1200" kern="1200">
        <a:solidFill>
          <a:schemeClr val="tx1"/>
        </a:solidFill>
        <a:latin typeface="+mn-lt"/>
        <a:ea typeface="+mn-ea"/>
        <a:cs typeface="+mn-cs"/>
      </a:defRPr>
    </a:lvl5pPr>
    <a:lvl6pPr marL="2286000" algn="l" rtl="0" latinLnBrk="0">
      <a:defRPr kumimoji="1" lang="ja-JP" sz="1200" kern="1200">
        <a:solidFill>
          <a:schemeClr val="tx1"/>
        </a:solidFill>
        <a:latin typeface="+mn-lt"/>
        <a:ea typeface="+mn-ea"/>
        <a:cs typeface="+mn-cs"/>
      </a:defRPr>
    </a:lvl6pPr>
    <a:lvl7pPr marL="2743200" algn="l" rtl="0" latinLnBrk="0">
      <a:defRPr kumimoji="1" lang="ja-JP" sz="1200" kern="1200">
        <a:solidFill>
          <a:schemeClr val="tx1"/>
        </a:solidFill>
        <a:latin typeface="+mn-lt"/>
        <a:ea typeface="+mn-ea"/>
        <a:cs typeface="+mn-cs"/>
      </a:defRPr>
    </a:lvl7pPr>
    <a:lvl8pPr marL="3200400" algn="l" rtl="0" latinLnBrk="0">
      <a:defRPr kumimoji="1" lang="ja-JP" sz="1200" kern="1200">
        <a:solidFill>
          <a:schemeClr val="tx1"/>
        </a:solidFill>
        <a:latin typeface="+mn-lt"/>
        <a:ea typeface="+mn-ea"/>
        <a:cs typeface="+mn-cs"/>
      </a:defRPr>
    </a:lvl8pPr>
    <a:lvl9pPr marL="3657600" algn="l" rtl="0" latinLnBrk="0">
      <a:defRPr kumimoji="1" lang="ja-JP"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30413" y="746125"/>
            <a:ext cx="2797175" cy="3729038"/>
          </a:xfrm>
        </p:spPr>
      </p:sp>
      <p:sp>
        <p:nvSpPr>
          <p:cNvPr id="3" name="Notes Placeholder 2"/>
          <p:cNvSpPr>
            <a:spLocks noGrp="1"/>
          </p:cNvSpPr>
          <p:nvPr>
            <p:ph type="body" idx="1"/>
          </p:nvPr>
        </p:nvSpPr>
        <p:spPr/>
        <p:txBody>
          <a:bodyPr>
            <a:normAutofit/>
          </a:bodyPr>
          <a:lstStyle/>
          <a:p>
            <a:endParaRPr kumimoji="1" lang="ja-JP"/>
          </a:p>
        </p:txBody>
      </p:sp>
      <p:sp>
        <p:nvSpPr>
          <p:cNvPr id="4" name="Slide Number Placeholder 3"/>
          <p:cNvSpPr>
            <a:spLocks noGrp="1"/>
          </p:cNvSpPr>
          <p:nvPr>
            <p:ph type="sldNum" sz="quarter" idx="10"/>
          </p:nvPr>
        </p:nvSpPr>
        <p:spPr/>
        <p:txBody>
          <a:bodyPr/>
          <a:lstStyle/>
          <a:p>
            <a:fld id="{87D77045-401A-4D5E-BFE3-54C21A8A6634}" type="slidenum">
              <a:rPr kumimoji="1" lang="ja-JP" smtClean="0"/>
              <a:pPr/>
              <a:t>1</a:t>
            </a:fld>
            <a:endParaRPr kumimoji="1" 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2">
        <a:schemeClr val="bg2"/>
      </p:bgRef>
    </p:bg>
    <p:spTree>
      <p:nvGrpSpPr>
        <p:cNvPr id="1" name=""/>
        <p:cNvGrpSpPr/>
        <p:nvPr/>
      </p:nvGrpSpPr>
      <p:grpSpPr>
        <a:xfrm>
          <a:off x="0" y="0"/>
          <a:ext cx="0" cy="0"/>
          <a:chOff x="0" y="0"/>
          <a:chExt cx="0" cy="0"/>
        </a:xfrm>
      </p:grpSpPr>
      <p:sp>
        <p:nvSpPr>
          <p:cNvPr id="44" name="Shape 43"/>
          <p:cNvSpPr>
            <a:spLocks/>
          </p:cNvSpPr>
          <p:nvPr/>
        </p:nvSpPr>
        <p:spPr bwMode="auto">
          <a:xfrm rot="5236414">
            <a:off x="2146446" y="2324843"/>
            <a:ext cx="5486400" cy="89154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1" lang="ja-JP"/>
          </a:p>
        </p:txBody>
      </p:sp>
      <p:sp>
        <p:nvSpPr>
          <p:cNvPr id="36" name="Shape 35"/>
          <p:cNvSpPr>
            <a:spLocks/>
          </p:cNvSpPr>
          <p:nvPr/>
        </p:nvSpPr>
        <p:spPr bwMode="auto">
          <a:xfrm>
            <a:off x="3616398" y="1422400"/>
            <a:ext cx="3257550" cy="77216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65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1" lang="ja-JP"/>
          </a:p>
        </p:txBody>
      </p:sp>
      <p:sp>
        <p:nvSpPr>
          <p:cNvPr id="43" name="Shape 42"/>
          <p:cNvSpPr>
            <a:spLocks/>
          </p:cNvSpPr>
          <p:nvPr/>
        </p:nvSpPr>
        <p:spPr bwMode="auto">
          <a:xfrm>
            <a:off x="217968" y="-18901"/>
            <a:ext cx="4171950" cy="8737600"/>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65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1" lang="ja-JP"/>
          </a:p>
        </p:txBody>
      </p:sp>
      <p:sp>
        <p:nvSpPr>
          <p:cNvPr id="22" name="Shape 21"/>
          <p:cNvSpPr>
            <a:spLocks/>
          </p:cNvSpPr>
          <p:nvPr/>
        </p:nvSpPr>
        <p:spPr bwMode="auto">
          <a:xfrm>
            <a:off x="4457700" y="5689600"/>
            <a:ext cx="1200150" cy="34544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1" lang="ja-JP"/>
          </a:p>
        </p:txBody>
      </p:sp>
      <p:sp>
        <p:nvSpPr>
          <p:cNvPr id="24" name="Shape 23"/>
          <p:cNvSpPr>
            <a:spLocks/>
          </p:cNvSpPr>
          <p:nvPr/>
        </p:nvSpPr>
        <p:spPr bwMode="auto">
          <a:xfrm>
            <a:off x="4457700" y="2336800"/>
            <a:ext cx="2400300" cy="33528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1" lang="ja-JP"/>
          </a:p>
        </p:txBody>
      </p:sp>
      <p:sp>
        <p:nvSpPr>
          <p:cNvPr id="26" name="Shape 25"/>
          <p:cNvSpPr>
            <a:spLocks/>
          </p:cNvSpPr>
          <p:nvPr/>
        </p:nvSpPr>
        <p:spPr bwMode="auto">
          <a:xfrm>
            <a:off x="400050" y="5689600"/>
            <a:ext cx="4000500" cy="34544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1" lang="ja-JP"/>
          </a:p>
        </p:txBody>
      </p:sp>
      <p:sp>
        <p:nvSpPr>
          <p:cNvPr id="27" name="Shape 26"/>
          <p:cNvSpPr>
            <a:spLocks/>
          </p:cNvSpPr>
          <p:nvPr/>
        </p:nvSpPr>
        <p:spPr bwMode="auto">
          <a:xfrm>
            <a:off x="275118" y="3251200"/>
            <a:ext cx="4229100" cy="24384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1" lang="ja-JP"/>
          </a:p>
        </p:txBody>
      </p:sp>
      <p:sp>
        <p:nvSpPr>
          <p:cNvPr id="28" name="Date Placeholder 27"/>
          <p:cNvSpPr>
            <a:spLocks noGrp="1"/>
          </p:cNvSpPr>
          <p:nvPr>
            <p:ph type="dt" sz="half" idx="10"/>
          </p:nvPr>
        </p:nvSpPr>
        <p:spPr>
          <a:xfrm>
            <a:off x="4857750" y="8555569"/>
            <a:ext cx="1600200" cy="486833"/>
          </a:xfrm>
        </p:spPr>
        <p:txBody>
          <a:bodyPr/>
          <a:lstStyle>
            <a:extLst/>
          </a:lstStyle>
          <a:p>
            <a:fld id="{743653DA-8BF4-4869-96FE-9BCF43372D46}" type="datetimeFigureOut">
              <a:rPr/>
              <a:pPr/>
              <a:t>2006/6/30</a:t>
            </a:fld>
            <a:endParaRPr kumimoji="1" lang="ja-JP"/>
          </a:p>
        </p:txBody>
      </p:sp>
      <p:sp>
        <p:nvSpPr>
          <p:cNvPr id="17" name="Footer Placeholder 16"/>
          <p:cNvSpPr>
            <a:spLocks noGrp="1"/>
          </p:cNvSpPr>
          <p:nvPr>
            <p:ph type="ftr" sz="quarter" idx="11"/>
          </p:nvPr>
        </p:nvSpPr>
        <p:spPr>
          <a:xfrm>
            <a:off x="685800" y="8555569"/>
            <a:ext cx="4171950" cy="486833"/>
          </a:xfrm>
        </p:spPr>
        <p:txBody>
          <a:bodyPr/>
          <a:lstStyle>
            <a:extLst/>
          </a:lstStyle>
          <a:p>
            <a:endParaRPr kumimoji="1" lang="ja-JP"/>
          </a:p>
        </p:txBody>
      </p:sp>
      <p:sp>
        <p:nvSpPr>
          <p:cNvPr id="29" name="Slide Number Placeholder 28"/>
          <p:cNvSpPr>
            <a:spLocks noGrp="1"/>
          </p:cNvSpPr>
          <p:nvPr>
            <p:ph type="sldNum" sz="quarter" idx="12"/>
          </p:nvPr>
        </p:nvSpPr>
        <p:spPr>
          <a:xfrm>
            <a:off x="6457950" y="8555569"/>
            <a:ext cx="342900" cy="486833"/>
          </a:xfrm>
        </p:spPr>
        <p:txBody>
          <a:bodyPr/>
          <a:lstStyle>
            <a:extLst/>
          </a:lstStyle>
          <a:p>
            <a:fld id="{72AC53DF-4216-466D-99A7-94400E6C2A25}" type="slidenum">
              <a:rPr/>
              <a:pPr/>
              <a:t>&lt;#&gt;</a:t>
            </a:fld>
            <a:endParaRPr kumimoji="1" lang="ja-JP"/>
          </a:p>
        </p:txBody>
      </p:sp>
      <p:sp>
        <p:nvSpPr>
          <p:cNvPr id="32" name="Rectangle 31"/>
          <p:cNvSpPr/>
          <p:nvPr/>
        </p:nvSpPr>
        <p:spPr>
          <a:xfrm>
            <a:off x="0" y="-2"/>
            <a:ext cx="274320" cy="913927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39" name="Rectangle 38"/>
          <p:cNvSpPr/>
          <p:nvPr/>
        </p:nvSpPr>
        <p:spPr>
          <a:xfrm>
            <a:off x="232169" y="907303"/>
            <a:ext cx="34290" cy="48768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40" name="Rectangle 39"/>
          <p:cNvSpPr/>
          <p:nvPr/>
        </p:nvSpPr>
        <p:spPr>
          <a:xfrm>
            <a:off x="201805" y="907303"/>
            <a:ext cx="20574" cy="48768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41" name="Rectangle 40"/>
          <p:cNvSpPr/>
          <p:nvPr/>
        </p:nvSpPr>
        <p:spPr>
          <a:xfrm>
            <a:off x="187515" y="907303"/>
            <a:ext cx="6858" cy="48768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42" name="Rectangle 41"/>
          <p:cNvSpPr/>
          <p:nvPr/>
        </p:nvSpPr>
        <p:spPr>
          <a:xfrm>
            <a:off x="166326" y="907303"/>
            <a:ext cx="6858" cy="48768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45" name="Rectangle 44"/>
          <p:cNvSpPr/>
          <p:nvPr/>
        </p:nvSpPr>
        <p:spPr>
          <a:xfrm>
            <a:off x="272370" y="536354"/>
            <a:ext cx="6377940" cy="1181687"/>
          </a:xfrm>
          <a:prstGeom prst="rect">
            <a:avLst/>
          </a:prstGeom>
          <a:solidFill>
            <a:schemeClr val="bg2">
              <a:alpha val="50000"/>
              <a:satMod val="18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8" name="Title 7"/>
          <p:cNvSpPr>
            <a:spLocks noGrp="1"/>
          </p:cNvSpPr>
          <p:nvPr>
            <p:ph type="ctrTitle"/>
          </p:nvPr>
        </p:nvSpPr>
        <p:spPr>
          <a:xfrm>
            <a:off x="400050" y="619339"/>
            <a:ext cx="6115050" cy="1032256"/>
          </a:xfrm>
        </p:spPr>
        <p:txBody>
          <a:bodyPr/>
          <a:lstStyle>
            <a:lvl1pPr marR="9144" algn="r" eaLnBrk="1" latinLnBrk="0" hangingPunct="1">
              <a:defRPr kumimoji="1" lang="ja-JP" sz="3800"/>
            </a:lvl1pPr>
            <a:extLst/>
          </a:lstStyle>
          <a:p>
            <a:pPr eaLnBrk="1" latinLnBrk="0" hangingPunct="1"/>
            <a:r>
              <a:rPr lang="ja-JP" altLang="en-US" smtClean="0"/>
              <a:t>マスタ タイトルの書式設定</a:t>
            </a:r>
            <a:endParaRPr/>
          </a:p>
        </p:txBody>
      </p:sp>
      <p:sp>
        <p:nvSpPr>
          <p:cNvPr id="9" name="Subtitle 8"/>
          <p:cNvSpPr>
            <a:spLocks noGrp="1"/>
          </p:cNvSpPr>
          <p:nvPr>
            <p:ph type="subTitle" idx="1"/>
          </p:nvPr>
        </p:nvSpPr>
        <p:spPr>
          <a:xfrm>
            <a:off x="3628786" y="1828800"/>
            <a:ext cx="2886314" cy="609600"/>
          </a:xfrm>
        </p:spPr>
        <p:txBody>
          <a:bodyPr tIns="0"/>
          <a:lstStyle>
            <a:lvl1pPr marL="0" indent="0" algn="r" eaLnBrk="1" latinLnBrk="0" hangingPunct="1">
              <a:spcBef>
                <a:spcPts val="0"/>
              </a:spcBef>
              <a:buNone/>
              <a:defRPr kumimoji="1" lang="ja-JP" sz="2000">
                <a:solidFill>
                  <a:schemeClr val="tx1"/>
                </a:solidFill>
              </a:defRPr>
            </a:lvl1pPr>
            <a:lvl2pPr marL="457200" indent="0" algn="ctr" eaLnBrk="1" latinLnBrk="0" hangingPunct="1">
              <a:buNone/>
            </a:lvl2pPr>
            <a:lvl3pPr marL="914400" indent="0" algn="ctr" eaLnBrk="1" latinLnBrk="0" hangingPunct="1">
              <a:buNone/>
            </a:lvl3pPr>
            <a:lvl4pPr marL="1371600" indent="0" algn="ctr" eaLnBrk="1" latinLnBrk="0" hangingPunct="1">
              <a:buNone/>
            </a:lvl4pPr>
            <a:lvl5pPr marL="1828800" indent="0" algn="ctr" eaLnBrk="1" latinLnBrk="0" hangingPunct="1">
              <a:buNone/>
            </a:lvl5pPr>
            <a:lvl6pPr marL="2286000" indent="0" algn="ctr" eaLnBrk="1" latinLnBrk="0" hangingPunct="1">
              <a:buNone/>
            </a:lvl6pPr>
            <a:lvl7pPr marL="2743200" indent="0" algn="ctr" eaLnBrk="1" latinLnBrk="0" hangingPunct="1">
              <a:buNone/>
            </a:lvl7pPr>
            <a:lvl8pPr marL="3200400" indent="0" algn="ctr" eaLnBrk="1" latinLnBrk="0" hangingPunct="1">
              <a:buNone/>
            </a:lvl8pPr>
            <a:lvl9pPr marL="3657600" indent="0" algn="ctr" eaLnBrk="1" latinLnBrk="0" hangingPunct="1">
              <a:buNone/>
            </a:lvl9pPr>
            <a:extLst/>
          </a:lstStyle>
          <a:p>
            <a:pPr eaLnBrk="1" latinLnBrk="0" hangingPunct="1"/>
            <a:r>
              <a:rPr lang="ja-JP" altLang="en-US" smtClean="0"/>
              <a:t>マスタ サブタイトルの書式設定</a:t>
            </a:r>
            <a:endParaRPr/>
          </a:p>
        </p:txBody>
      </p:sp>
      <p:sp>
        <p:nvSpPr>
          <p:cNvPr id="58" name="Rectangle 57"/>
          <p:cNvSpPr/>
          <p:nvPr/>
        </p:nvSpPr>
        <p:spPr>
          <a:xfrm flipH="1">
            <a:off x="278654" y="907303"/>
            <a:ext cx="20574" cy="48768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59" name="Rectangle 58"/>
          <p:cNvSpPr/>
          <p:nvPr/>
        </p:nvSpPr>
        <p:spPr>
          <a:xfrm flipH="1">
            <a:off x="308332" y="907303"/>
            <a:ext cx="20574" cy="48768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60" name="Rectangle 59"/>
          <p:cNvSpPr/>
          <p:nvPr/>
        </p:nvSpPr>
        <p:spPr>
          <a:xfrm flipH="1">
            <a:off x="336338" y="907303"/>
            <a:ext cx="6858" cy="48768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61" name="Rectangle 60"/>
          <p:cNvSpPr/>
          <p:nvPr/>
        </p:nvSpPr>
        <p:spPr>
          <a:xfrm flipH="1">
            <a:off x="357527" y="907303"/>
            <a:ext cx="6858" cy="48768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62" name="Rectangle 61"/>
          <p:cNvSpPr/>
          <p:nvPr/>
        </p:nvSpPr>
        <p:spPr>
          <a:xfrm>
            <a:off x="375359" y="907303"/>
            <a:ext cx="27432" cy="48768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56" name="Rectangle 55"/>
          <p:cNvSpPr/>
          <p:nvPr/>
        </p:nvSpPr>
        <p:spPr>
          <a:xfrm>
            <a:off x="191468" y="6729859"/>
            <a:ext cx="54864" cy="225552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65" name="Rectangle 64"/>
          <p:cNvSpPr/>
          <p:nvPr/>
        </p:nvSpPr>
        <p:spPr>
          <a:xfrm>
            <a:off x="191468" y="6395759"/>
            <a:ext cx="54864" cy="3048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66" name="Rectangle 65"/>
          <p:cNvSpPr/>
          <p:nvPr/>
        </p:nvSpPr>
        <p:spPr>
          <a:xfrm>
            <a:off x="191468" y="6183580"/>
            <a:ext cx="54864" cy="18288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67" name="Rectangle 66"/>
          <p:cNvSpPr/>
          <p:nvPr/>
        </p:nvSpPr>
        <p:spPr>
          <a:xfrm>
            <a:off x="191468" y="6056745"/>
            <a:ext cx="54864" cy="97536"/>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pPr eaLnBrk="1" latinLnBrk="0" hangingPunct="1"/>
            <a:r>
              <a:rPr lang="ja-JP" altLang="en-US" smtClean="0"/>
              <a:t>マスタ タイトルの書式設定</a:t>
            </a:r>
            <a:endParaRPr/>
          </a:p>
        </p:txBody>
      </p:sp>
      <p:sp>
        <p:nvSpPr>
          <p:cNvPr id="3" name="Content Placeholder 2"/>
          <p:cNvSpPr>
            <a:spLocks noGrp="1"/>
          </p:cNvSpPr>
          <p:nvPr>
            <p:ph idx="1"/>
          </p:nvPr>
        </p:nvSpPr>
        <p:spPr/>
        <p:txBody>
          <a:bodyPr/>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a:p>
        </p:txBody>
      </p:sp>
      <p:sp>
        <p:nvSpPr>
          <p:cNvPr id="4" name="Date Placeholder 3"/>
          <p:cNvSpPr>
            <a:spLocks noGrp="1"/>
          </p:cNvSpPr>
          <p:nvPr>
            <p:ph type="dt" sz="half" idx="10"/>
          </p:nvPr>
        </p:nvSpPr>
        <p:spPr/>
        <p:txBody>
          <a:bodyPr/>
          <a:lstStyle>
            <a:extLst/>
          </a:lstStyle>
          <a:p>
            <a:fld id="{B7129108-AC8D-4212-9283-60D9E99BF07A}" type="datetimeFigureOut">
              <a:rPr/>
              <a:pPr/>
              <a:t>2006/6/30</a:t>
            </a:fld>
            <a:endParaRPr kumimoji="1" lang="ja-JP"/>
          </a:p>
        </p:txBody>
      </p:sp>
      <p:sp>
        <p:nvSpPr>
          <p:cNvPr id="5" name="Footer Placeholder 4"/>
          <p:cNvSpPr>
            <a:spLocks noGrp="1"/>
          </p:cNvSpPr>
          <p:nvPr>
            <p:ph type="ftr" sz="quarter" idx="11"/>
          </p:nvPr>
        </p:nvSpPr>
        <p:spPr/>
        <p:txBody>
          <a:bodyPr/>
          <a:lstStyle>
            <a:extLst/>
          </a:lstStyle>
          <a:p>
            <a:endParaRPr kumimoji="1" lang="ja-JP"/>
          </a:p>
        </p:txBody>
      </p:sp>
      <p:sp>
        <p:nvSpPr>
          <p:cNvPr id="6" name="Slide Number Placeholder 5"/>
          <p:cNvSpPr>
            <a:spLocks noGrp="1"/>
          </p:cNvSpPr>
          <p:nvPr>
            <p:ph type="sldNum" sz="quarter" idx="12"/>
          </p:nvPr>
        </p:nvSpPr>
        <p:spPr/>
        <p:txBody>
          <a:bodyPr/>
          <a:lstStyle>
            <a:extLst/>
          </a:lstStyle>
          <a:p>
            <a:fld id="{1AD93096-5B34-4342-9326-69289CEAE4C2}" type="slidenum">
              <a:rPr/>
              <a:pPr/>
              <a:t>&lt;#&gt;</a:t>
            </a:fld>
            <a:endParaRPr kumimoji="1" 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4470402"/>
            <a:ext cx="5829300" cy="2632079"/>
          </a:xfrm>
        </p:spPr>
        <p:txBody>
          <a:bodyPr anchor="b">
            <a:scene3d>
              <a:camera prst="orthographicFront">
                <a:rot lat="0" lon="0" rev="0"/>
              </a:camera>
              <a:lightRig rig="contrasting" dir="t">
                <a:rot lat="0" lon="0" rev="7500000"/>
              </a:lightRig>
            </a:scene3d>
            <a:sp3d contourW="6350" prstMaterial="metal">
              <a:bevelT w="130810" h="31750" prst="relaxedInset"/>
              <a:contourClr>
                <a:schemeClr val="accent1">
                  <a:shade val="75000"/>
                </a:schemeClr>
              </a:contourClr>
            </a:sp3d>
          </a:bodyPr>
          <a:lstStyle>
            <a:lvl1pPr algn="l" eaLnBrk="1" latinLnBrk="0" hangingPunct="1">
              <a:buNone/>
              <a:defRPr kumimoji="1" lang="ja-JP" sz="4000" b="1" cap="all">
                <a:ln/>
                <a:solidFill>
                  <a:schemeClr val="tx1"/>
                </a:solidFill>
                <a:effectLst>
                  <a:reflection blurRad="12700" stA="50000" endPos="50000" dir="5400000" sy="-100000" rotWithShape="0"/>
                </a:effectLst>
              </a:defRPr>
            </a:lvl1pPr>
            <a:extLst/>
          </a:lstStyle>
          <a:p>
            <a:pPr eaLnBrk="1" latinLnBrk="0" hangingPunct="1"/>
            <a:r>
              <a:rPr lang="ja-JP" altLang="en-US" smtClean="0"/>
              <a:t>マスタ タイトルの書式設定</a:t>
            </a:r>
            <a:endParaRPr/>
          </a:p>
        </p:txBody>
      </p:sp>
      <p:sp>
        <p:nvSpPr>
          <p:cNvPr id="3" name="Text Placeholder 2"/>
          <p:cNvSpPr>
            <a:spLocks noGrp="1"/>
          </p:cNvSpPr>
          <p:nvPr>
            <p:ph type="body" idx="1"/>
          </p:nvPr>
        </p:nvSpPr>
        <p:spPr>
          <a:xfrm>
            <a:off x="685800" y="7112000"/>
            <a:ext cx="5829300" cy="1403349"/>
          </a:xfrm>
        </p:spPr>
        <p:txBody>
          <a:bodyPr anchor="t"/>
          <a:lstStyle>
            <a:lvl1pPr marL="374904" eaLnBrk="1" latinLnBrk="0" hangingPunct="1">
              <a:buNone/>
              <a:defRPr kumimoji="1" lang="ja-JP" sz="2000">
                <a:solidFill>
                  <a:schemeClr val="tx2"/>
                </a:solidFill>
              </a:defRPr>
            </a:lvl1pPr>
            <a:lvl2pPr eaLnBrk="1" latinLnBrk="0" hangingPunct="1">
              <a:buNone/>
              <a:defRPr kumimoji="1" lang="ja-JP" sz="1800">
                <a:solidFill>
                  <a:schemeClr val="tx1">
                    <a:tint val="75000"/>
                  </a:schemeClr>
                </a:solidFill>
              </a:defRPr>
            </a:lvl2pPr>
            <a:lvl3pPr eaLnBrk="1" latinLnBrk="0" hangingPunct="1">
              <a:buNone/>
              <a:defRPr kumimoji="1" lang="ja-JP" sz="1600">
                <a:solidFill>
                  <a:schemeClr val="tx1">
                    <a:tint val="75000"/>
                  </a:schemeClr>
                </a:solidFill>
              </a:defRPr>
            </a:lvl3pPr>
            <a:lvl4pPr eaLnBrk="1" latinLnBrk="0" hangingPunct="1">
              <a:buNone/>
              <a:defRPr kumimoji="1" lang="ja-JP" sz="1400">
                <a:solidFill>
                  <a:schemeClr val="tx1">
                    <a:tint val="75000"/>
                  </a:schemeClr>
                </a:solidFill>
              </a:defRPr>
            </a:lvl4pPr>
            <a:lvl5pPr eaLnBrk="1" latinLnBrk="0" hangingPunct="1">
              <a:buNone/>
              <a:defRPr kumimoji="1" lang="ja-JP" sz="1400">
                <a:solidFill>
                  <a:schemeClr val="tx1">
                    <a:tint val="75000"/>
                  </a:schemeClr>
                </a:solidFill>
              </a:defRPr>
            </a:lvl5pPr>
            <a:extLst/>
          </a:lstStyle>
          <a:p>
            <a:pPr lvl="0" eaLnBrk="1" latinLnBrk="0" hangingPunct="1"/>
            <a:r>
              <a:rPr lang="ja-JP" altLang="en-US" smtClean="0"/>
              <a:t>マスタ テキストの書式設定</a:t>
            </a:r>
          </a:p>
        </p:txBody>
      </p:sp>
      <p:sp>
        <p:nvSpPr>
          <p:cNvPr id="4" name="Date Placeholder 3"/>
          <p:cNvSpPr>
            <a:spLocks noGrp="1"/>
          </p:cNvSpPr>
          <p:nvPr>
            <p:ph type="dt" sz="half" idx="10"/>
          </p:nvPr>
        </p:nvSpPr>
        <p:spPr/>
        <p:txBody>
          <a:bodyPr/>
          <a:lstStyle>
            <a:extLst/>
          </a:lstStyle>
          <a:p>
            <a:fld id="{B6DED3D3-6235-4F4C-B439-DF277FB555A7}" type="datetimeFigureOut">
              <a:rPr/>
              <a:pPr/>
              <a:t>2006/6/30</a:t>
            </a:fld>
            <a:endParaRPr kumimoji="1" lang="ja-JP"/>
          </a:p>
        </p:txBody>
      </p:sp>
      <p:sp>
        <p:nvSpPr>
          <p:cNvPr id="5" name="Footer Placeholder 4"/>
          <p:cNvSpPr>
            <a:spLocks noGrp="1"/>
          </p:cNvSpPr>
          <p:nvPr>
            <p:ph type="ftr" sz="quarter" idx="11"/>
          </p:nvPr>
        </p:nvSpPr>
        <p:spPr>
          <a:xfrm>
            <a:off x="685800" y="8555569"/>
            <a:ext cx="4171950" cy="486833"/>
          </a:xfrm>
        </p:spPr>
        <p:txBody>
          <a:bodyPr/>
          <a:lstStyle>
            <a:extLst/>
          </a:lstStyle>
          <a:p>
            <a:endParaRPr kumimoji="1" lang="ja-JP"/>
          </a:p>
        </p:txBody>
      </p:sp>
      <p:sp>
        <p:nvSpPr>
          <p:cNvPr id="6" name="Slide Number Placeholder 5"/>
          <p:cNvSpPr>
            <a:spLocks noGrp="1"/>
          </p:cNvSpPr>
          <p:nvPr>
            <p:ph type="sldNum" sz="quarter" idx="12"/>
          </p:nvPr>
        </p:nvSpPr>
        <p:spPr/>
        <p:txBody>
          <a:bodyPr/>
          <a:lstStyle>
            <a:extLst/>
          </a:lstStyle>
          <a:p>
            <a:fld id="{1AD93096-5B34-4342-9326-69289CEAE4C2}" type="slidenum">
              <a:rPr/>
              <a:pPr/>
              <a:t>&lt;#&gt;</a:t>
            </a:fld>
            <a:endParaRPr kumimoji="1" lang="ja-JP"/>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279400"/>
            <a:ext cx="6172200" cy="1727200"/>
          </a:xfrm>
        </p:spPr>
        <p:txBody>
          <a:bodyPr anchor="ctr"/>
          <a:lstStyle>
            <a:extLst/>
          </a:lstStyle>
          <a:p>
            <a:pPr eaLnBrk="1" latinLnBrk="0" hangingPunct="1"/>
            <a:r>
              <a:rPr lang="ja-JP" altLang="en-US" smtClean="0"/>
              <a:t>マスタ タイトルの書式設定</a:t>
            </a:r>
            <a:endParaRPr/>
          </a:p>
        </p:txBody>
      </p:sp>
      <p:sp>
        <p:nvSpPr>
          <p:cNvPr id="3" name="Content Placeholder 2"/>
          <p:cNvSpPr>
            <a:spLocks noGrp="1"/>
          </p:cNvSpPr>
          <p:nvPr>
            <p:ph sz="half" idx="1"/>
          </p:nvPr>
        </p:nvSpPr>
        <p:spPr>
          <a:xfrm>
            <a:off x="348258" y="2133602"/>
            <a:ext cx="3028950" cy="6034617"/>
          </a:xfrm>
        </p:spPr>
        <p:txBody>
          <a:bodyPr/>
          <a:lstStyle>
            <a:lvl1pPr marL="0" indent="0" eaLnBrk="1" latinLnBrk="0" hangingPunct="1">
              <a:buFontTx/>
              <a:buNone/>
              <a:defRPr kumimoji="1" lang="ja-JP" sz="2000"/>
            </a:lvl1pPr>
            <a:lvl2pPr eaLnBrk="1" latinLnBrk="0" hangingPunct="1">
              <a:defRPr kumimoji="1" lang="ja-JP" sz="2400"/>
            </a:lvl2pPr>
            <a:lvl3pPr eaLnBrk="1" latinLnBrk="0" hangingPunct="1">
              <a:defRPr kumimoji="1" lang="ja-JP" sz="2000"/>
            </a:lvl3pPr>
            <a:lvl4pPr eaLnBrk="1" latinLnBrk="0" hangingPunct="1">
              <a:defRPr kumimoji="1" lang="ja-JP" sz="1800"/>
            </a:lvl4pPr>
            <a:lvl5pPr eaLnBrk="1" latinLnBrk="0" hangingPunct="1">
              <a:defRPr kumimoji="1" lang="ja-JP" sz="1800"/>
            </a:lvl5pPr>
            <a:extLst/>
          </a:lstStyle>
          <a:p>
            <a:pPr lvl="0" eaLnBrk="1" latinLnBrk="0" hangingPunct="1"/>
            <a:r>
              <a:rPr lang="ja-JP" altLang="en-US" smtClean="0"/>
              <a:t>マスタ テキストの書式設定</a:t>
            </a:r>
          </a:p>
        </p:txBody>
      </p:sp>
      <p:sp>
        <p:nvSpPr>
          <p:cNvPr id="4" name="Content Placeholder 3"/>
          <p:cNvSpPr>
            <a:spLocks noGrp="1"/>
          </p:cNvSpPr>
          <p:nvPr>
            <p:ph sz="half" idx="2"/>
          </p:nvPr>
        </p:nvSpPr>
        <p:spPr>
          <a:xfrm>
            <a:off x="3491508" y="2133602"/>
            <a:ext cx="3028950" cy="6034617"/>
          </a:xfrm>
        </p:spPr>
        <p:txBody>
          <a:bodyPr/>
          <a:lstStyle>
            <a:lvl1pPr eaLnBrk="1" latinLnBrk="0" hangingPunct="1">
              <a:defRPr kumimoji="1" lang="ja-JP" sz="2800"/>
            </a:lvl1pPr>
            <a:lvl2pPr eaLnBrk="1" latinLnBrk="0" hangingPunct="1">
              <a:defRPr kumimoji="1" lang="ja-JP" sz="2400"/>
            </a:lvl2pPr>
            <a:lvl3pPr eaLnBrk="1" latinLnBrk="0" hangingPunct="1">
              <a:defRPr kumimoji="1" lang="ja-JP" sz="2000"/>
            </a:lvl3pPr>
            <a:lvl4pPr eaLnBrk="1" latinLnBrk="0" hangingPunct="1">
              <a:defRPr kumimoji="1" lang="ja-JP" sz="1800"/>
            </a:lvl4pPr>
            <a:lvl5pPr eaLnBrk="1" latinLnBrk="0" hangingPunct="1">
              <a:defRPr kumimoji="1" lang="ja-JP"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a:p>
        </p:txBody>
      </p:sp>
      <p:sp>
        <p:nvSpPr>
          <p:cNvPr id="5" name="Date Placeholder 4"/>
          <p:cNvSpPr>
            <a:spLocks noGrp="1"/>
          </p:cNvSpPr>
          <p:nvPr>
            <p:ph type="dt" sz="half" idx="10"/>
          </p:nvPr>
        </p:nvSpPr>
        <p:spPr/>
        <p:txBody>
          <a:bodyPr/>
          <a:lstStyle>
            <a:extLst/>
          </a:lstStyle>
          <a:p>
            <a:fld id="{3B5F1E3E-4B2F-4895-B65E-28B2E64F39F6}" type="datetimeFigureOut">
              <a:rPr/>
              <a:pPr/>
              <a:t>2006/6/30</a:t>
            </a:fld>
            <a:endParaRPr kumimoji="1" lang="ja-JP"/>
          </a:p>
        </p:txBody>
      </p:sp>
      <p:sp>
        <p:nvSpPr>
          <p:cNvPr id="6" name="Footer Placeholder 5"/>
          <p:cNvSpPr>
            <a:spLocks noGrp="1"/>
          </p:cNvSpPr>
          <p:nvPr>
            <p:ph type="ftr" sz="quarter" idx="11"/>
          </p:nvPr>
        </p:nvSpPr>
        <p:spPr/>
        <p:txBody>
          <a:bodyPr/>
          <a:lstStyle>
            <a:extLst/>
          </a:lstStyle>
          <a:p>
            <a:endParaRPr kumimoji="1" lang="ja-JP"/>
          </a:p>
        </p:txBody>
      </p:sp>
      <p:sp>
        <p:nvSpPr>
          <p:cNvPr id="7" name="Slide Number Placeholder 6"/>
          <p:cNvSpPr>
            <a:spLocks noGrp="1"/>
          </p:cNvSpPr>
          <p:nvPr>
            <p:ph type="sldNum" sz="quarter" idx="12"/>
          </p:nvPr>
        </p:nvSpPr>
        <p:spPr/>
        <p:txBody>
          <a:bodyPr/>
          <a:lstStyle>
            <a:extLst/>
          </a:lstStyle>
          <a:p>
            <a:fld id="{1AD93096-5B34-4342-9326-69289CEAE4C2}" type="slidenum">
              <a:rPr/>
              <a:pPr/>
              <a:t>&lt;#&gt;</a:t>
            </a:fld>
            <a:endParaRPr kumimoji="1" lang="ja-JP"/>
          </a:p>
        </p:txBody>
      </p:sp>
      <p:cxnSp>
        <p:nvCxnSpPr>
          <p:cNvPr id="9" name="Straight Connector 8"/>
          <p:cNvCxnSpPr/>
          <p:nvPr/>
        </p:nvCxnSpPr>
        <p:spPr>
          <a:xfrm rot="5400000">
            <a:off x="406396" y="5156661"/>
            <a:ext cx="6045200" cy="1201"/>
          </a:xfrm>
          <a:prstGeom prst="line">
            <a:avLst/>
          </a:prstGeom>
          <a:ln/>
        </p:spPr>
        <p:style>
          <a:lnRef idx="1">
            <a:schemeClr val="accent2"/>
          </a:lnRef>
          <a:fillRef idx="0">
            <a:schemeClr val="accent2"/>
          </a:fillRef>
          <a:effectRef idx="0">
            <a:schemeClr val="accent2"/>
          </a:effectRef>
          <a:fontRef idx="minor">
            <a:schemeClr val="tx1"/>
          </a:fontRef>
        </p:style>
      </p:cxn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2">
        <a:schemeClr val="bg2"/>
      </p:bgRef>
    </p:bg>
    <p:spTree>
      <p:nvGrpSpPr>
        <p:cNvPr id="1" name=""/>
        <p:cNvGrpSpPr/>
        <p:nvPr/>
      </p:nvGrpSpPr>
      <p:grpSpPr>
        <a:xfrm>
          <a:off x="0" y="0"/>
          <a:ext cx="0" cy="0"/>
          <a:chOff x="0" y="0"/>
          <a:chExt cx="0" cy="0"/>
        </a:xfrm>
      </p:grpSpPr>
      <p:sp>
        <p:nvSpPr>
          <p:cNvPr id="23" name="Rectangle 22"/>
          <p:cNvSpPr/>
          <p:nvPr/>
        </p:nvSpPr>
        <p:spPr>
          <a:xfrm>
            <a:off x="0" y="536354"/>
            <a:ext cx="6515100" cy="1181687"/>
          </a:xfrm>
          <a:prstGeom prst="rect">
            <a:avLst/>
          </a:prstGeom>
          <a:solidFill>
            <a:schemeClr val="bg2">
              <a:alpha val="50000"/>
              <a:satMod val="18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2" name="Title 1"/>
          <p:cNvSpPr>
            <a:spLocks noGrp="1"/>
          </p:cNvSpPr>
          <p:nvPr>
            <p:ph type="title"/>
          </p:nvPr>
        </p:nvSpPr>
        <p:spPr>
          <a:xfrm>
            <a:off x="378618" y="682752"/>
            <a:ext cx="5829300" cy="1219200"/>
          </a:xfrm>
        </p:spPr>
        <p:txBody>
          <a:bodyPr anchor="t"/>
          <a:lstStyle>
            <a:lvl1pPr eaLnBrk="1" latinLnBrk="0" hangingPunct="1">
              <a:defRPr kumimoji="1" lang="ja-JP" sz="4000"/>
            </a:lvl1pPr>
            <a:extLst/>
          </a:lstStyle>
          <a:p>
            <a:pPr eaLnBrk="1" latinLnBrk="0" hangingPunct="1"/>
            <a:r>
              <a:rPr lang="ja-JP" altLang="en-US" smtClean="0"/>
              <a:t>マスタ タイトルの書式設定</a:t>
            </a:r>
            <a:endParaRPr/>
          </a:p>
        </p:txBody>
      </p:sp>
      <p:sp>
        <p:nvSpPr>
          <p:cNvPr id="3" name="Text Placeholder 2"/>
          <p:cNvSpPr>
            <a:spLocks noGrp="1"/>
          </p:cNvSpPr>
          <p:nvPr>
            <p:ph type="body" idx="1"/>
          </p:nvPr>
        </p:nvSpPr>
        <p:spPr>
          <a:xfrm>
            <a:off x="342901" y="2413000"/>
            <a:ext cx="3030141" cy="853016"/>
          </a:xfrm>
        </p:spPr>
        <p:txBody>
          <a:bodyPr anchor="ctr"/>
          <a:lstStyle>
            <a:lvl1pPr marL="73152" indent="0" algn="l" eaLnBrk="1" latinLnBrk="0" hangingPunct="1">
              <a:buNone/>
              <a:defRPr kumimoji="1" lang="ja-JP" sz="2400" b="1">
                <a:solidFill>
                  <a:schemeClr val="accent2"/>
                </a:solidFill>
              </a:defRPr>
            </a:lvl1pPr>
            <a:lvl2pPr eaLnBrk="1" latinLnBrk="0" hangingPunct="1">
              <a:buNone/>
              <a:defRPr kumimoji="1" lang="ja-JP" sz="2000" b="1"/>
            </a:lvl2pPr>
            <a:lvl3pPr eaLnBrk="1" latinLnBrk="0" hangingPunct="1">
              <a:buNone/>
              <a:defRPr kumimoji="1" lang="ja-JP" sz="1800" b="1"/>
            </a:lvl3pPr>
            <a:lvl4pPr eaLnBrk="1" latinLnBrk="0" hangingPunct="1">
              <a:buNone/>
              <a:defRPr kumimoji="1" lang="ja-JP" sz="1600" b="1"/>
            </a:lvl4pPr>
            <a:lvl5pPr eaLnBrk="1" latinLnBrk="0" hangingPunct="1">
              <a:buNone/>
              <a:defRPr kumimoji="1" lang="ja-JP" sz="1600" b="1"/>
            </a:lvl5pPr>
            <a:extLst/>
          </a:lstStyle>
          <a:p>
            <a:pPr lvl="0" eaLnBrk="1" latinLnBrk="0" hangingPunct="1"/>
            <a:r>
              <a:rPr lang="ja-JP" altLang="en-US" smtClean="0"/>
              <a:t>マスタ テキストの書式設定</a:t>
            </a:r>
          </a:p>
        </p:txBody>
      </p:sp>
      <p:sp>
        <p:nvSpPr>
          <p:cNvPr id="4" name="Text Placeholder 3"/>
          <p:cNvSpPr>
            <a:spLocks noGrp="1"/>
          </p:cNvSpPr>
          <p:nvPr>
            <p:ph type="body" sz="half" idx="2"/>
          </p:nvPr>
        </p:nvSpPr>
        <p:spPr>
          <a:xfrm>
            <a:off x="3483770" y="2413000"/>
            <a:ext cx="3031331" cy="853016"/>
          </a:xfrm>
        </p:spPr>
        <p:txBody>
          <a:bodyPr anchor="ctr"/>
          <a:lstStyle>
            <a:lvl1pPr marL="73152" indent="0" eaLnBrk="1" latinLnBrk="0" hangingPunct="1">
              <a:buNone/>
              <a:defRPr kumimoji="1" lang="ja-JP" sz="2400" b="1">
                <a:solidFill>
                  <a:schemeClr val="accent2"/>
                </a:solidFill>
              </a:defRPr>
            </a:lvl1pPr>
            <a:lvl2pPr eaLnBrk="1" latinLnBrk="0" hangingPunct="1">
              <a:buNone/>
              <a:defRPr kumimoji="1" lang="ja-JP" sz="2000" b="1"/>
            </a:lvl2pPr>
            <a:lvl3pPr eaLnBrk="1" latinLnBrk="0" hangingPunct="1">
              <a:buNone/>
              <a:defRPr kumimoji="1" lang="ja-JP" sz="1800" b="1"/>
            </a:lvl3pPr>
            <a:lvl4pPr eaLnBrk="1" latinLnBrk="0" hangingPunct="1">
              <a:buNone/>
              <a:defRPr kumimoji="1" lang="ja-JP" sz="1600" b="1"/>
            </a:lvl4pPr>
            <a:lvl5pPr eaLnBrk="1" latinLnBrk="0" hangingPunct="1">
              <a:buNone/>
              <a:defRPr kumimoji="1" lang="ja-JP" sz="1600" b="1"/>
            </a:lvl5pPr>
            <a:extLst/>
          </a:lstStyle>
          <a:p>
            <a:pPr lvl="0" eaLnBrk="1" latinLnBrk="0" hangingPunct="1"/>
            <a:r>
              <a:rPr lang="ja-JP" altLang="en-US" smtClean="0"/>
              <a:t>マスタ テキストの書式設定</a:t>
            </a:r>
          </a:p>
        </p:txBody>
      </p:sp>
      <p:sp>
        <p:nvSpPr>
          <p:cNvPr id="5" name="Content Placeholder 4"/>
          <p:cNvSpPr>
            <a:spLocks noGrp="1"/>
          </p:cNvSpPr>
          <p:nvPr>
            <p:ph sz="quarter" idx="3"/>
          </p:nvPr>
        </p:nvSpPr>
        <p:spPr>
          <a:xfrm>
            <a:off x="342901" y="3278716"/>
            <a:ext cx="3030141" cy="5279136"/>
          </a:xfrm>
        </p:spPr>
        <p:txBody>
          <a:bodyPr/>
          <a:lstStyle>
            <a:lvl1pPr eaLnBrk="1" latinLnBrk="0" hangingPunct="1">
              <a:defRPr kumimoji="1" lang="ja-JP" sz="2400"/>
            </a:lvl1pPr>
            <a:lvl2pPr eaLnBrk="1" latinLnBrk="0" hangingPunct="1">
              <a:defRPr kumimoji="1" lang="ja-JP" sz="2000"/>
            </a:lvl2pPr>
            <a:lvl3pPr eaLnBrk="1" latinLnBrk="0" hangingPunct="1">
              <a:defRPr kumimoji="1" lang="ja-JP" sz="1800"/>
            </a:lvl3pPr>
            <a:lvl4pPr eaLnBrk="1" latinLnBrk="0" hangingPunct="1">
              <a:defRPr kumimoji="1" lang="ja-JP" sz="1600"/>
            </a:lvl4pPr>
            <a:lvl5pPr eaLnBrk="1" latinLnBrk="0" hangingPunct="1">
              <a:defRPr kumimoji="1" lang="ja-JP"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a:p>
        </p:txBody>
      </p:sp>
      <p:sp>
        <p:nvSpPr>
          <p:cNvPr id="6" name="Content Placeholder 5"/>
          <p:cNvSpPr>
            <a:spLocks noGrp="1"/>
          </p:cNvSpPr>
          <p:nvPr>
            <p:ph sz="quarter" idx="4"/>
          </p:nvPr>
        </p:nvSpPr>
        <p:spPr>
          <a:xfrm>
            <a:off x="3483770" y="3278716"/>
            <a:ext cx="3031331" cy="5279136"/>
          </a:xfrm>
        </p:spPr>
        <p:txBody>
          <a:bodyPr/>
          <a:lstStyle>
            <a:lvl1pPr eaLnBrk="1" latinLnBrk="0" hangingPunct="1">
              <a:defRPr kumimoji="1" lang="ja-JP" sz="2400"/>
            </a:lvl1pPr>
            <a:lvl2pPr eaLnBrk="1" latinLnBrk="0" hangingPunct="1">
              <a:defRPr kumimoji="1" lang="ja-JP" sz="2000"/>
            </a:lvl2pPr>
            <a:lvl3pPr eaLnBrk="1" latinLnBrk="0" hangingPunct="1">
              <a:defRPr kumimoji="1" lang="ja-JP" sz="1800"/>
            </a:lvl3pPr>
            <a:lvl4pPr eaLnBrk="1" latinLnBrk="0" hangingPunct="1">
              <a:defRPr kumimoji="1" lang="ja-JP" sz="1600"/>
            </a:lvl4pPr>
            <a:lvl5pPr eaLnBrk="1" latinLnBrk="0" hangingPunct="1">
              <a:defRPr kumimoji="1" lang="ja-JP"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a:p>
        </p:txBody>
      </p:sp>
      <p:sp>
        <p:nvSpPr>
          <p:cNvPr id="7" name="Date Placeholder 6"/>
          <p:cNvSpPr>
            <a:spLocks noGrp="1"/>
          </p:cNvSpPr>
          <p:nvPr>
            <p:ph type="dt" sz="half" idx="10"/>
          </p:nvPr>
        </p:nvSpPr>
        <p:spPr/>
        <p:txBody>
          <a:bodyPr/>
          <a:lstStyle>
            <a:extLst/>
          </a:lstStyle>
          <a:p>
            <a:fld id="{63085435-8225-4333-BFFA-0096413F0D76}" type="datetimeFigureOut">
              <a:rPr/>
              <a:pPr/>
              <a:t>2006/6/30</a:t>
            </a:fld>
            <a:endParaRPr kumimoji="1" lang="ja-JP"/>
          </a:p>
        </p:txBody>
      </p:sp>
      <p:sp>
        <p:nvSpPr>
          <p:cNvPr id="8" name="Footer Placeholder 7"/>
          <p:cNvSpPr>
            <a:spLocks noGrp="1"/>
          </p:cNvSpPr>
          <p:nvPr>
            <p:ph type="ftr" sz="quarter" idx="11"/>
          </p:nvPr>
        </p:nvSpPr>
        <p:spPr/>
        <p:txBody>
          <a:bodyPr/>
          <a:lstStyle>
            <a:extLst/>
          </a:lstStyle>
          <a:p>
            <a:endParaRPr kumimoji="1" lang="ja-JP"/>
          </a:p>
        </p:txBody>
      </p:sp>
      <p:sp>
        <p:nvSpPr>
          <p:cNvPr id="9" name="Slide Number Placeholder 8"/>
          <p:cNvSpPr>
            <a:spLocks noGrp="1"/>
          </p:cNvSpPr>
          <p:nvPr>
            <p:ph type="sldNum" sz="quarter" idx="12"/>
          </p:nvPr>
        </p:nvSpPr>
        <p:spPr/>
        <p:txBody>
          <a:bodyPr/>
          <a:lstStyle>
            <a:extLst/>
          </a:lstStyle>
          <a:p>
            <a:fld id="{1AD93096-5B34-4342-9326-69289CEAE4C2}" type="slidenum">
              <a:rPr/>
              <a:pPr/>
              <a:t>&lt;#&gt;</a:t>
            </a:fld>
            <a:endParaRPr kumimoji="1" lang="ja-JP"/>
          </a:p>
        </p:txBody>
      </p:sp>
      <p:sp>
        <p:nvSpPr>
          <p:cNvPr id="16" name="Rectangle 15"/>
          <p:cNvSpPr/>
          <p:nvPr/>
        </p:nvSpPr>
        <p:spPr>
          <a:xfrm>
            <a:off x="65843" y="907303"/>
            <a:ext cx="34290" cy="48768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7" name="Rectangle 16"/>
          <p:cNvSpPr/>
          <p:nvPr/>
        </p:nvSpPr>
        <p:spPr>
          <a:xfrm>
            <a:off x="35479" y="907303"/>
            <a:ext cx="20574" cy="48768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8" name="Rectangle 17"/>
          <p:cNvSpPr/>
          <p:nvPr/>
        </p:nvSpPr>
        <p:spPr>
          <a:xfrm>
            <a:off x="21189" y="907303"/>
            <a:ext cx="6858" cy="48768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9" name="Rectangle 18"/>
          <p:cNvSpPr/>
          <p:nvPr/>
        </p:nvSpPr>
        <p:spPr>
          <a:xfrm>
            <a:off x="0" y="907303"/>
            <a:ext cx="6858" cy="48768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20" name="Rectangle 19"/>
          <p:cNvSpPr/>
          <p:nvPr/>
        </p:nvSpPr>
        <p:spPr>
          <a:xfrm flipH="1">
            <a:off x="112328" y="907303"/>
            <a:ext cx="20574" cy="48768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21" name="Rectangle 20"/>
          <p:cNvSpPr/>
          <p:nvPr/>
        </p:nvSpPr>
        <p:spPr>
          <a:xfrm flipH="1">
            <a:off x="142006" y="907303"/>
            <a:ext cx="20574" cy="48768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22" name="Rectangle 21"/>
          <p:cNvSpPr/>
          <p:nvPr/>
        </p:nvSpPr>
        <p:spPr>
          <a:xfrm flipH="1">
            <a:off x="170012" y="907303"/>
            <a:ext cx="6858" cy="48768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29" name="Rectangle 28"/>
          <p:cNvSpPr/>
          <p:nvPr/>
        </p:nvSpPr>
        <p:spPr>
          <a:xfrm flipH="1">
            <a:off x="191201" y="907303"/>
            <a:ext cx="6858" cy="48768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30" name="Rectangle 29"/>
          <p:cNvSpPr/>
          <p:nvPr/>
        </p:nvSpPr>
        <p:spPr>
          <a:xfrm>
            <a:off x="209033" y="907303"/>
            <a:ext cx="27432" cy="48768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85800" y="682752"/>
            <a:ext cx="5829300" cy="1219200"/>
          </a:xfrm>
        </p:spPr>
        <p:txBody>
          <a:bodyPr/>
          <a:lstStyle>
            <a:lvl1pPr eaLnBrk="1" latinLnBrk="0" hangingPunct="1">
              <a:defRPr kumimoji="1" lang="ja-JP" sz="4000" cap="none" baseline="0"/>
            </a:lvl1pPr>
            <a:extLst/>
          </a:lstStyle>
          <a:p>
            <a:pPr eaLnBrk="1" latinLnBrk="0" hangingPunct="1"/>
            <a:r>
              <a:rPr lang="ja-JP" altLang="en-US" smtClean="0"/>
              <a:t>マスタ タイトルの書式設定</a:t>
            </a:r>
            <a:endParaRPr/>
          </a:p>
        </p:txBody>
      </p:sp>
      <p:sp>
        <p:nvSpPr>
          <p:cNvPr id="3" name="Date Placeholder 2"/>
          <p:cNvSpPr>
            <a:spLocks noGrp="1"/>
          </p:cNvSpPr>
          <p:nvPr>
            <p:ph type="dt" sz="half" idx="10"/>
          </p:nvPr>
        </p:nvSpPr>
        <p:spPr/>
        <p:txBody>
          <a:bodyPr/>
          <a:lstStyle>
            <a:extLst/>
          </a:lstStyle>
          <a:p>
            <a:fld id="{0783C494-2A87-468C-A21B-CB14FB9ABB00}" type="datetimeFigureOut">
              <a:rPr/>
              <a:pPr/>
              <a:t>2006/6/30</a:t>
            </a:fld>
            <a:endParaRPr kumimoji="1" lang="ja-JP"/>
          </a:p>
        </p:txBody>
      </p:sp>
      <p:sp>
        <p:nvSpPr>
          <p:cNvPr id="4" name="Footer Placeholder 3"/>
          <p:cNvSpPr>
            <a:spLocks noGrp="1"/>
          </p:cNvSpPr>
          <p:nvPr>
            <p:ph type="ftr" sz="quarter" idx="11"/>
          </p:nvPr>
        </p:nvSpPr>
        <p:spPr/>
        <p:txBody>
          <a:bodyPr/>
          <a:lstStyle>
            <a:extLst/>
          </a:lstStyle>
          <a:p>
            <a:endParaRPr kumimoji="1" lang="ja-JP"/>
          </a:p>
        </p:txBody>
      </p:sp>
      <p:sp>
        <p:nvSpPr>
          <p:cNvPr id="5" name="Slide Number Placeholder 4"/>
          <p:cNvSpPr>
            <a:spLocks noGrp="1"/>
          </p:cNvSpPr>
          <p:nvPr>
            <p:ph type="sldNum" sz="quarter" idx="12"/>
          </p:nvPr>
        </p:nvSpPr>
        <p:spPr/>
        <p:txBody>
          <a:bodyPr/>
          <a:lstStyle>
            <a:extLst/>
          </a:lstStyle>
          <a:p>
            <a:fld id="{1AD93096-5B34-4342-9326-69289CEAE4C2}" type="slidenum">
              <a:rPr/>
              <a:pPr/>
              <a:t>&lt;#&gt;</a:t>
            </a:fld>
            <a:endParaRPr kumimoji="1" 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A180FA0-5B31-4864-A2BB-719EA5A679C6}" type="datetimeFigureOut">
              <a:rPr/>
              <a:pPr/>
              <a:t>2006/6/30</a:t>
            </a:fld>
            <a:endParaRPr kumimoji="1" lang="ja-JP"/>
          </a:p>
        </p:txBody>
      </p:sp>
      <p:sp>
        <p:nvSpPr>
          <p:cNvPr id="3" name="Footer Placeholder 2"/>
          <p:cNvSpPr>
            <a:spLocks noGrp="1"/>
          </p:cNvSpPr>
          <p:nvPr>
            <p:ph type="ftr" sz="quarter" idx="11"/>
          </p:nvPr>
        </p:nvSpPr>
        <p:spPr/>
        <p:txBody>
          <a:bodyPr/>
          <a:lstStyle>
            <a:extLst/>
          </a:lstStyle>
          <a:p>
            <a:endParaRPr kumimoji="1" lang="ja-JP"/>
          </a:p>
        </p:txBody>
      </p:sp>
      <p:sp>
        <p:nvSpPr>
          <p:cNvPr id="4" name="Slide Number Placeholder 3"/>
          <p:cNvSpPr>
            <a:spLocks noGrp="1"/>
          </p:cNvSpPr>
          <p:nvPr>
            <p:ph type="sldNum" sz="quarter" idx="12"/>
          </p:nvPr>
        </p:nvSpPr>
        <p:spPr/>
        <p:txBody>
          <a:bodyPr/>
          <a:lstStyle>
            <a:extLst/>
          </a:lstStyle>
          <a:p>
            <a:fld id="{1AD93096-5B34-4342-9326-69289CEAE4C2}" type="slidenum">
              <a:rPr/>
              <a:pPr/>
              <a:t>&lt;#&gt;</a:t>
            </a:fld>
            <a:endParaRPr kumimoji="1" 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とコンテンツ">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14350" y="364067"/>
            <a:ext cx="6172200" cy="1549400"/>
          </a:xfrm>
        </p:spPr>
        <p:txBody>
          <a:bodyPr anchor="ctr"/>
          <a:lstStyle>
            <a:lvl1pPr algn="l" eaLnBrk="1" latinLnBrk="0" hangingPunct="1">
              <a:buNone/>
              <a:defRPr kumimoji="1" lang="ja-JP" sz="3600" b="0"/>
            </a:lvl1pPr>
            <a:extLst/>
          </a:lstStyle>
          <a:p>
            <a:pPr eaLnBrk="1" latinLnBrk="0" hangingPunct="1"/>
            <a:r>
              <a:rPr lang="ja-JP" altLang="en-US" smtClean="0"/>
              <a:t>マスタ タイトルの書式設定</a:t>
            </a:r>
            <a:endParaRPr/>
          </a:p>
        </p:txBody>
      </p:sp>
      <p:sp>
        <p:nvSpPr>
          <p:cNvPr id="3" name="Text Placeholder 2"/>
          <p:cNvSpPr>
            <a:spLocks noGrp="1"/>
          </p:cNvSpPr>
          <p:nvPr>
            <p:ph type="body" idx="1"/>
          </p:nvPr>
        </p:nvSpPr>
        <p:spPr>
          <a:xfrm>
            <a:off x="514350" y="1913467"/>
            <a:ext cx="1885950" cy="6096000"/>
          </a:xfrm>
        </p:spPr>
        <p:txBody>
          <a:bodyPr/>
          <a:lstStyle>
            <a:lvl1pPr marL="54864" indent="0" eaLnBrk="1" latinLnBrk="0" hangingPunct="1">
              <a:buNone/>
              <a:defRPr kumimoji="1" lang="ja-JP" sz="1800"/>
            </a:lvl1pPr>
            <a:lvl2pPr eaLnBrk="1" latinLnBrk="0" hangingPunct="1">
              <a:buNone/>
              <a:defRPr kumimoji="1" lang="ja-JP" sz="1200"/>
            </a:lvl2pPr>
            <a:lvl3pPr eaLnBrk="1" latinLnBrk="0" hangingPunct="1">
              <a:buNone/>
              <a:defRPr kumimoji="1" lang="ja-JP" sz="1000"/>
            </a:lvl3pPr>
            <a:lvl4pPr eaLnBrk="1" latinLnBrk="0" hangingPunct="1">
              <a:buNone/>
              <a:defRPr kumimoji="1" lang="ja-JP" sz="900"/>
            </a:lvl4pPr>
            <a:lvl5pPr eaLnBrk="1" latinLnBrk="0" hangingPunct="1">
              <a:buNone/>
              <a:defRPr kumimoji="1" lang="ja-JP" sz="900"/>
            </a:lvl5pPr>
            <a:extLst/>
          </a:lstStyle>
          <a:p>
            <a:pPr lvl="0" eaLnBrk="1" latinLnBrk="0" hangingPunct="1"/>
            <a:r>
              <a:rPr lang="ja-JP" altLang="en-US" smtClean="0"/>
              <a:t>マスタ テキストの書式設定</a:t>
            </a:r>
          </a:p>
        </p:txBody>
      </p:sp>
      <p:sp>
        <p:nvSpPr>
          <p:cNvPr id="4" name="Content Placeholder 3"/>
          <p:cNvSpPr>
            <a:spLocks noGrp="1"/>
          </p:cNvSpPr>
          <p:nvPr>
            <p:ph sz="half" idx="2"/>
          </p:nvPr>
        </p:nvSpPr>
        <p:spPr>
          <a:xfrm>
            <a:off x="2571750" y="1913467"/>
            <a:ext cx="4114800" cy="6096000"/>
          </a:xfrm>
        </p:spPr>
        <p:txBody>
          <a:bodyPr/>
          <a:lstStyle>
            <a:lvl1pPr eaLnBrk="1" latinLnBrk="0" hangingPunct="1">
              <a:defRPr kumimoji="1" lang="ja-JP" sz="3200"/>
            </a:lvl1pPr>
            <a:lvl2pPr eaLnBrk="1" latinLnBrk="0" hangingPunct="1">
              <a:defRPr kumimoji="1" lang="ja-JP" sz="2800"/>
            </a:lvl2pPr>
            <a:lvl3pPr eaLnBrk="1" latinLnBrk="0" hangingPunct="1">
              <a:defRPr kumimoji="1" lang="ja-JP" sz="2400"/>
            </a:lvl3pPr>
            <a:lvl4pPr eaLnBrk="1" latinLnBrk="0" hangingPunct="1">
              <a:defRPr kumimoji="1" lang="ja-JP" sz="2000"/>
            </a:lvl4pPr>
            <a:lvl5pPr eaLnBrk="1" latinLnBrk="0" hangingPunct="1">
              <a:defRPr kumimoji="1" lang="ja-JP" sz="20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a:p>
        </p:txBody>
      </p:sp>
      <p:sp>
        <p:nvSpPr>
          <p:cNvPr id="5" name="Date Placeholder 4"/>
          <p:cNvSpPr>
            <a:spLocks noGrp="1"/>
          </p:cNvSpPr>
          <p:nvPr>
            <p:ph type="dt" sz="half" idx="10"/>
          </p:nvPr>
        </p:nvSpPr>
        <p:spPr/>
        <p:txBody>
          <a:bodyPr/>
          <a:lstStyle>
            <a:extLst/>
          </a:lstStyle>
          <a:p>
            <a:fld id="{4BECC0C8-36B8-442A-833D-B6AACE86BB77}" type="datetimeFigureOut">
              <a:rPr/>
              <a:pPr/>
              <a:t>2006/6/30</a:t>
            </a:fld>
            <a:endParaRPr kumimoji="1" lang="ja-JP"/>
          </a:p>
        </p:txBody>
      </p:sp>
      <p:sp>
        <p:nvSpPr>
          <p:cNvPr id="6" name="Footer Placeholder 5"/>
          <p:cNvSpPr>
            <a:spLocks noGrp="1"/>
          </p:cNvSpPr>
          <p:nvPr>
            <p:ph type="ftr" sz="quarter" idx="11"/>
          </p:nvPr>
        </p:nvSpPr>
        <p:spPr/>
        <p:txBody>
          <a:bodyPr/>
          <a:lstStyle>
            <a:extLst/>
          </a:lstStyle>
          <a:p>
            <a:endParaRPr kumimoji="1" lang="ja-JP"/>
          </a:p>
        </p:txBody>
      </p:sp>
      <p:sp>
        <p:nvSpPr>
          <p:cNvPr id="7" name="Slide Number Placeholder 6"/>
          <p:cNvSpPr>
            <a:spLocks noGrp="1"/>
          </p:cNvSpPr>
          <p:nvPr>
            <p:ph type="sldNum" sz="quarter" idx="12"/>
          </p:nvPr>
        </p:nvSpPr>
        <p:spPr/>
        <p:txBody>
          <a:bodyPr/>
          <a:lstStyle>
            <a:extLst/>
          </a:lstStyle>
          <a:p>
            <a:fld id="{1AD93096-5B34-4342-9326-69289CEAE4C2}" type="slidenum">
              <a:rPr/>
              <a:pPr/>
              <a:t>&lt;#&gt;</a:t>
            </a:fld>
            <a:endParaRPr kumimoji="1" lang="ja-JP"/>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bg>
      <p:bgRef idx="1001">
        <a:schemeClr val="bg2"/>
      </p:bgRef>
    </p:bg>
    <p:spTree>
      <p:nvGrpSpPr>
        <p:cNvPr id="1" name=""/>
        <p:cNvGrpSpPr/>
        <p:nvPr/>
      </p:nvGrpSpPr>
      <p:grpSpPr>
        <a:xfrm>
          <a:off x="0" y="0"/>
          <a:ext cx="0" cy="0"/>
          <a:chOff x="0" y="0"/>
          <a:chExt cx="0" cy="0"/>
        </a:xfrm>
      </p:grpSpPr>
      <p:sp>
        <p:nvSpPr>
          <p:cNvPr id="8" name="Rectangle 7"/>
          <p:cNvSpPr/>
          <p:nvPr/>
        </p:nvSpPr>
        <p:spPr>
          <a:xfrm>
            <a:off x="276024" y="2"/>
            <a:ext cx="6583680" cy="2504049"/>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cxnSp>
        <p:nvCxnSpPr>
          <p:cNvPr id="9" name="Straight Connector 8"/>
          <p:cNvCxnSpPr/>
          <p:nvPr/>
        </p:nvCxnSpPr>
        <p:spPr>
          <a:xfrm flipV="1">
            <a:off x="272397" y="2513371"/>
            <a:ext cx="6586967"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28" name="Group 17"/>
          <p:cNvGrpSpPr/>
          <p:nvPr/>
        </p:nvGrpSpPr>
        <p:grpSpPr>
          <a:xfrm rot="5400000">
            <a:off x="6347215" y="1663070"/>
            <a:ext cx="177017" cy="96350"/>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a:xfrm>
            <a:off x="685800" y="304800"/>
            <a:ext cx="5143500" cy="1219200"/>
          </a:xfrm>
        </p:spPr>
        <p:txBody>
          <a:bodyPr anchor="b"/>
          <a:lstStyle>
            <a:lvl1pPr algn="l" eaLnBrk="1" latinLnBrk="0" hangingPunct="1">
              <a:buNone/>
              <a:defRPr kumimoji="1" lang="ja-JP" sz="2100" b="0"/>
            </a:lvl1pPr>
            <a:extLst/>
          </a:lstStyle>
          <a:p>
            <a:pPr eaLnBrk="1" latinLnBrk="0" hangingPunct="1"/>
            <a:r>
              <a:rPr lang="ja-JP" altLang="en-US" smtClean="0"/>
              <a:t>マスタ タイトルの書式設定</a:t>
            </a:r>
            <a:endParaRPr/>
          </a:p>
        </p:txBody>
      </p:sp>
      <p:sp>
        <p:nvSpPr>
          <p:cNvPr id="3" name="Picture Placeholder 2"/>
          <p:cNvSpPr>
            <a:spLocks noGrp="1"/>
          </p:cNvSpPr>
          <p:nvPr>
            <p:ph type="pic" idx="1"/>
          </p:nvPr>
        </p:nvSpPr>
        <p:spPr>
          <a:xfrm>
            <a:off x="275034" y="2540000"/>
            <a:ext cx="6583680" cy="6613525"/>
          </a:xfrm>
        </p:spPr>
        <p:txBody>
          <a:bodyPr/>
          <a:lstStyle>
            <a:lvl1pPr eaLnBrk="1" latinLnBrk="0" hangingPunct="1">
              <a:buNone/>
              <a:defRPr kumimoji="1" lang="ja-JP" sz="3200"/>
            </a:lvl1pPr>
            <a:extLst/>
          </a:lstStyle>
          <a:p>
            <a:r>
              <a:rPr kumimoji="1" lang="ja-JP" altLang="en-US" smtClean="0"/>
              <a:t>アイコンをクリックして図を追加</a:t>
            </a:r>
            <a:endParaRPr kumimoji="1" lang="ja-JP"/>
          </a:p>
        </p:txBody>
      </p:sp>
      <p:sp>
        <p:nvSpPr>
          <p:cNvPr id="4" name="Text Placeholder 3"/>
          <p:cNvSpPr>
            <a:spLocks noGrp="1"/>
          </p:cNvSpPr>
          <p:nvPr>
            <p:ph type="body" sz="half" idx="2"/>
          </p:nvPr>
        </p:nvSpPr>
        <p:spPr>
          <a:xfrm>
            <a:off x="685800" y="1533525"/>
            <a:ext cx="5143500" cy="914400"/>
          </a:xfrm>
        </p:spPr>
        <p:txBody>
          <a:bodyPr/>
          <a:lstStyle>
            <a:lvl1pPr marL="27432" indent="0" eaLnBrk="1" latinLnBrk="0" hangingPunct="1">
              <a:spcBef>
                <a:spcPts val="0"/>
              </a:spcBef>
              <a:buNone/>
              <a:defRPr kumimoji="1" lang="ja-JP" sz="1400">
                <a:solidFill>
                  <a:srgbClr val="FFFFFF"/>
                </a:solidFill>
              </a:defRPr>
            </a:lvl1pPr>
            <a:lvl2pPr eaLnBrk="1" latinLnBrk="0" hangingPunct="1">
              <a:defRPr kumimoji="1" lang="ja-JP" sz="1200"/>
            </a:lvl2pPr>
            <a:lvl3pPr eaLnBrk="1" latinLnBrk="0" hangingPunct="1">
              <a:defRPr kumimoji="1" lang="ja-JP" sz="1000"/>
            </a:lvl3pPr>
            <a:lvl4pPr eaLnBrk="1" latinLnBrk="0" hangingPunct="1">
              <a:defRPr kumimoji="1" lang="ja-JP" sz="900"/>
            </a:lvl4pPr>
            <a:lvl5pPr eaLnBrk="1" latinLnBrk="0" hangingPunct="1">
              <a:defRPr kumimoji="1" lang="ja-JP" sz="900"/>
            </a:lvl5pPr>
            <a:extLst/>
          </a:lstStyle>
          <a:p>
            <a:pPr lvl="0" eaLnBrk="1" latinLnBrk="0" hangingPunct="1"/>
            <a:r>
              <a:rPr lang="ja-JP" altLang="en-US" smtClean="0"/>
              <a:t>マスタ テキストの書式設定</a:t>
            </a:r>
          </a:p>
        </p:txBody>
      </p:sp>
      <p:grpSp>
        <p:nvGrpSpPr>
          <p:cNvPr id="14" name="Group 17"/>
          <p:cNvGrpSpPr/>
          <p:nvPr/>
        </p:nvGrpSpPr>
        <p:grpSpPr>
          <a:xfrm rot="5400000">
            <a:off x="6461515" y="1866270"/>
            <a:ext cx="177017" cy="96350"/>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6201345" y="2003821"/>
            <a:ext cx="177017" cy="96350"/>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p:txBody>
          <a:bodyPr/>
          <a:lstStyle>
            <a:extLst/>
          </a:lstStyle>
          <a:p>
            <a:fld id="{51E20EC5-AC53-4169-941E-EDF10CD23748}" type="datetimeFigureOut">
              <a:rPr/>
              <a:pPr/>
              <a:t>2006/6/30</a:t>
            </a:fld>
            <a:endParaRPr kumimoji="1" lang="ja-JP"/>
          </a:p>
        </p:txBody>
      </p:sp>
      <p:sp>
        <p:nvSpPr>
          <p:cNvPr id="6" name="Footer Placeholder 5"/>
          <p:cNvSpPr>
            <a:spLocks noGrp="1"/>
          </p:cNvSpPr>
          <p:nvPr>
            <p:ph type="ftr" sz="quarter" idx="11"/>
          </p:nvPr>
        </p:nvSpPr>
        <p:spPr/>
        <p:txBody>
          <a:bodyPr/>
          <a:lstStyle>
            <a:extLst/>
          </a:lstStyle>
          <a:p>
            <a:endParaRPr kumimoji="1" lang="ja-JP"/>
          </a:p>
        </p:txBody>
      </p:sp>
      <p:sp>
        <p:nvSpPr>
          <p:cNvPr id="7" name="Slide Number Placeholder 6"/>
          <p:cNvSpPr>
            <a:spLocks noGrp="1"/>
          </p:cNvSpPr>
          <p:nvPr>
            <p:ph type="sldNum" sz="quarter" idx="12"/>
          </p:nvPr>
        </p:nvSpPr>
        <p:spPr/>
        <p:txBody>
          <a:bodyPr/>
          <a:lstStyle>
            <a:extLst/>
          </a:lstStyle>
          <a:p>
            <a:fld id="{1AD93096-5B34-4342-9326-69289CEAE4C2}" type="slidenum">
              <a:rPr/>
              <a:pPr/>
              <a:t>&lt;#&gt;</a:t>
            </a:fld>
            <a:endParaRPr kumimoji="1" lang="ja-JP"/>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2"/>
            <a:ext cx="274320" cy="913927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8" name="Rectangle 7"/>
          <p:cNvSpPr/>
          <p:nvPr/>
        </p:nvSpPr>
        <p:spPr>
          <a:xfrm>
            <a:off x="191468" y="6729859"/>
            <a:ext cx="54864" cy="225552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9" name="Rectangle 8"/>
          <p:cNvSpPr/>
          <p:nvPr/>
        </p:nvSpPr>
        <p:spPr>
          <a:xfrm>
            <a:off x="191468" y="6395759"/>
            <a:ext cx="54864" cy="3048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0" name="Rectangle 9"/>
          <p:cNvSpPr/>
          <p:nvPr/>
        </p:nvSpPr>
        <p:spPr>
          <a:xfrm>
            <a:off x="191468" y="6183580"/>
            <a:ext cx="54864" cy="18288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1" name="Rectangle 10"/>
          <p:cNvSpPr/>
          <p:nvPr/>
        </p:nvSpPr>
        <p:spPr>
          <a:xfrm>
            <a:off x="191468" y="6056745"/>
            <a:ext cx="54864" cy="97536"/>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2" name="Rectangle 11"/>
          <p:cNvSpPr/>
          <p:nvPr/>
        </p:nvSpPr>
        <p:spPr>
          <a:xfrm>
            <a:off x="232169" y="907303"/>
            <a:ext cx="34290" cy="48768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5" name="Rectangle 14"/>
          <p:cNvSpPr/>
          <p:nvPr/>
        </p:nvSpPr>
        <p:spPr>
          <a:xfrm>
            <a:off x="201805" y="907303"/>
            <a:ext cx="20574" cy="48768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6" name="Rectangle 15"/>
          <p:cNvSpPr/>
          <p:nvPr/>
        </p:nvSpPr>
        <p:spPr>
          <a:xfrm>
            <a:off x="187515" y="907303"/>
            <a:ext cx="6858" cy="48768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7" name="Rectangle 16"/>
          <p:cNvSpPr/>
          <p:nvPr/>
        </p:nvSpPr>
        <p:spPr>
          <a:xfrm>
            <a:off x="166326" y="907303"/>
            <a:ext cx="6858" cy="48768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22" name="Title Placeholder 21"/>
          <p:cNvSpPr>
            <a:spLocks noGrp="1"/>
          </p:cNvSpPr>
          <p:nvPr>
            <p:ph type="title"/>
          </p:nvPr>
        </p:nvSpPr>
        <p:spPr>
          <a:xfrm>
            <a:off x="685800" y="682752"/>
            <a:ext cx="5829300" cy="1219200"/>
          </a:xfrm>
          <a:prstGeom prst="rect">
            <a:avLst/>
          </a:prstGeom>
        </p:spPr>
        <p:txBody>
          <a:bodyPr vert="horz" anchor="t">
            <a:noAutofit/>
          </a:bodyPr>
          <a:lstStyle>
            <a:extLst/>
          </a:lstStyle>
          <a:p>
            <a:pPr eaLnBrk="1" latinLnBrk="0" hangingPunct="1"/>
            <a:r>
              <a:rPr kumimoji="1" lang="ja-JP" altLang="en-US" smtClean="0"/>
              <a:t>マスタ タイトルの書式設定</a:t>
            </a:r>
            <a:endParaRPr kumimoji="1" lang="en-US" smtClean="0"/>
          </a:p>
        </p:txBody>
      </p:sp>
      <p:sp>
        <p:nvSpPr>
          <p:cNvPr id="13" name="Text Placeholder 12"/>
          <p:cNvSpPr>
            <a:spLocks noGrp="1"/>
          </p:cNvSpPr>
          <p:nvPr>
            <p:ph type="body" idx="1"/>
          </p:nvPr>
        </p:nvSpPr>
        <p:spPr>
          <a:xfrm>
            <a:off x="685800" y="2378080"/>
            <a:ext cx="5829300" cy="6096000"/>
          </a:xfrm>
          <a:prstGeom prst="rect">
            <a:avLst/>
          </a:prstGeom>
        </p:spPr>
        <p:txBody>
          <a:bodyPr vert="horz">
            <a:normAutofit/>
          </a:bodyPr>
          <a:lstStyle>
            <a:extLst/>
          </a:lstStyle>
          <a:p>
            <a:pPr lvl="0" eaLnBrk="1" latinLnBrk="0" hangingPunct="1"/>
            <a:r>
              <a:rPr kumimoji="1" lang="ja-JP" altLang="en-US" smtClean="0"/>
              <a:t>マスタ テキストの書式設定</a:t>
            </a:r>
          </a:p>
          <a:p>
            <a:pPr lvl="1" eaLnBrk="1" latinLnBrk="0" hangingPunct="1"/>
            <a:r>
              <a:rPr kumimoji="1" lang="ja-JP" altLang="en-US" smtClean="0"/>
              <a:t>第 </a:t>
            </a:r>
            <a:r>
              <a:rPr kumimoji="1" lang="en-US" altLang="ja-JP" smtClean="0"/>
              <a:t>2 </a:t>
            </a:r>
            <a:r>
              <a:rPr kumimoji="1" lang="ja-JP" altLang="en-US" smtClean="0"/>
              <a:t>レベル</a:t>
            </a:r>
          </a:p>
          <a:p>
            <a:pPr lvl="2" eaLnBrk="1" latinLnBrk="0" hangingPunct="1"/>
            <a:r>
              <a:rPr kumimoji="1" lang="ja-JP" altLang="en-US" smtClean="0"/>
              <a:t>第 </a:t>
            </a:r>
            <a:r>
              <a:rPr kumimoji="1" lang="en-US" altLang="ja-JP" smtClean="0"/>
              <a:t>3 </a:t>
            </a:r>
            <a:r>
              <a:rPr kumimoji="1" lang="ja-JP" altLang="en-US" smtClean="0"/>
              <a:t>レベル</a:t>
            </a:r>
          </a:p>
          <a:p>
            <a:pPr lvl="3" eaLnBrk="1" latinLnBrk="0" hangingPunct="1"/>
            <a:r>
              <a:rPr kumimoji="1" lang="ja-JP" altLang="en-US" smtClean="0"/>
              <a:t>第 </a:t>
            </a:r>
            <a:r>
              <a:rPr kumimoji="1" lang="en-US" altLang="ja-JP" smtClean="0"/>
              <a:t>4 </a:t>
            </a:r>
            <a:r>
              <a:rPr kumimoji="1" lang="ja-JP" altLang="en-US" smtClean="0"/>
              <a:t>レベル</a:t>
            </a:r>
          </a:p>
          <a:p>
            <a:pPr lvl="4" eaLnBrk="1" latinLnBrk="0" hangingPunct="1"/>
            <a:r>
              <a:rPr kumimoji="1" lang="ja-JP" altLang="en-US" smtClean="0"/>
              <a:t>第 </a:t>
            </a:r>
            <a:r>
              <a:rPr kumimoji="1" lang="en-US" altLang="ja-JP" smtClean="0"/>
              <a:t>5 </a:t>
            </a:r>
            <a:r>
              <a:rPr kumimoji="1" lang="ja-JP" altLang="en-US" smtClean="0"/>
              <a:t>レベル</a:t>
            </a:r>
            <a:endParaRPr kumimoji="1" lang="en-US"/>
          </a:p>
        </p:txBody>
      </p:sp>
      <p:sp>
        <p:nvSpPr>
          <p:cNvPr id="14" name="Date Placeholder 13"/>
          <p:cNvSpPr>
            <a:spLocks noGrp="1"/>
          </p:cNvSpPr>
          <p:nvPr>
            <p:ph type="dt" sz="half" idx="2"/>
          </p:nvPr>
        </p:nvSpPr>
        <p:spPr>
          <a:xfrm>
            <a:off x="4857750" y="8555569"/>
            <a:ext cx="1600200" cy="486833"/>
          </a:xfrm>
          <a:prstGeom prst="rect">
            <a:avLst/>
          </a:prstGeom>
        </p:spPr>
        <p:txBody>
          <a:bodyPr vert="horz" anchor="b"/>
          <a:lstStyle>
            <a:lvl1pPr algn="l" eaLnBrk="1" latinLnBrk="0" hangingPunct="1">
              <a:defRPr kumimoji="1" lang="ja-JP" sz="1100">
                <a:solidFill>
                  <a:schemeClr val="tx2"/>
                </a:solidFill>
              </a:defRPr>
            </a:lvl1pPr>
            <a:extLst/>
          </a:lstStyle>
          <a:p>
            <a:fld id="{8D3816DF-213E-421B-92D3-C068DBB023D6}" type="datetimeFigureOut">
              <a:rPr kumimoji="1" lang="en-US" altLang="ja-JP">
                <a:solidFill>
                  <a:schemeClr val="tx2"/>
                </a:solidFill>
              </a:rPr>
              <a:pPr/>
              <a:t>11/1/2011</a:t>
            </a:fld>
            <a:endParaRPr kumimoji="1" lang="ja-JP" sz="1100">
              <a:solidFill>
                <a:schemeClr val="tx2"/>
              </a:solidFill>
            </a:endParaRPr>
          </a:p>
        </p:txBody>
      </p:sp>
      <p:sp>
        <p:nvSpPr>
          <p:cNvPr id="3" name="Footer Placeholder 2"/>
          <p:cNvSpPr>
            <a:spLocks noGrp="1"/>
          </p:cNvSpPr>
          <p:nvPr>
            <p:ph type="ftr" sz="quarter" idx="3"/>
          </p:nvPr>
        </p:nvSpPr>
        <p:spPr>
          <a:xfrm>
            <a:off x="685800" y="8555569"/>
            <a:ext cx="4171950" cy="486833"/>
          </a:xfrm>
          <a:prstGeom prst="rect">
            <a:avLst/>
          </a:prstGeom>
        </p:spPr>
        <p:txBody>
          <a:bodyPr vert="horz" anchor="b"/>
          <a:lstStyle>
            <a:lvl1pPr algn="r" eaLnBrk="1" latinLnBrk="0" hangingPunct="1">
              <a:defRPr kumimoji="1" lang="ja-JP" sz="1100">
                <a:solidFill>
                  <a:schemeClr val="tx2"/>
                </a:solidFill>
              </a:defRPr>
            </a:lvl1pPr>
            <a:extLst/>
          </a:lstStyle>
          <a:p>
            <a:pPr algn="r"/>
            <a:endParaRPr kumimoji="1" lang="ja-JP" sz="1100">
              <a:solidFill>
                <a:schemeClr val="tx2"/>
              </a:solidFill>
            </a:endParaRPr>
          </a:p>
        </p:txBody>
      </p:sp>
      <p:sp>
        <p:nvSpPr>
          <p:cNvPr id="23" name="Slide Number Placeholder 22"/>
          <p:cNvSpPr>
            <a:spLocks noGrp="1"/>
          </p:cNvSpPr>
          <p:nvPr>
            <p:ph type="sldNum" sz="quarter" idx="4"/>
          </p:nvPr>
        </p:nvSpPr>
        <p:spPr>
          <a:xfrm>
            <a:off x="6457950" y="8555569"/>
            <a:ext cx="342900" cy="486833"/>
          </a:xfrm>
          <a:prstGeom prst="rect">
            <a:avLst/>
          </a:prstGeom>
        </p:spPr>
        <p:txBody>
          <a:bodyPr vert="horz" anchor="b"/>
          <a:lstStyle>
            <a:lvl1pPr algn="l" eaLnBrk="1" latinLnBrk="0" hangingPunct="1">
              <a:defRPr kumimoji="1" lang="ja-JP" sz="1200">
                <a:solidFill>
                  <a:schemeClr val="tx2"/>
                </a:solidFill>
              </a:defRPr>
            </a:lvl1pPr>
            <a:extLst/>
          </a:lstStyle>
          <a:p>
            <a:pPr algn="l"/>
            <a:fld id="{72AC53DF-4216-466D-99A7-94400E6C2A25}" type="slidenum">
              <a:rPr kumimoji="1" lang="en-US" altLang="ja-JP" sz="1200">
                <a:solidFill>
                  <a:schemeClr val="tx2"/>
                </a:solidFill>
              </a:rPr>
              <a:pPr algn="l"/>
              <a:t>&lt;#&gt;</a:t>
            </a:fld>
            <a:endParaRPr kumimoji="1" lang="ja-JP" sz="1200">
              <a:solidFill>
                <a:schemeClr val="tx2"/>
              </a:solidFill>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latinLnBrk="0" hangingPunct="1">
        <a:spcBef>
          <a:spcPct val="0"/>
        </a:spcBef>
        <a:buNone/>
        <a:defRPr kumimoji="1" lang="ja-JP" sz="4000" kern="1200" spc="-150" baseline="0">
          <a:solidFill>
            <a:schemeClr val="tx2">
              <a:satMod val="200000"/>
            </a:schemeClr>
          </a:solidFill>
          <a:effectLst>
            <a:outerShdw blurRad="50800" dist="50800" dir="2700000" algn="tl" rotWithShape="0">
              <a:srgbClr val="000000">
                <a:alpha val="43137"/>
              </a:srgbClr>
            </a:outerShdw>
          </a:effectLst>
          <a:latin typeface="+mj-lt"/>
          <a:ea typeface="+mj-ea"/>
          <a:cs typeface="+mj-cs"/>
        </a:defRPr>
      </a:lvl1pPr>
      <a:extLst/>
    </p:titleStyle>
    <p:bodyStyle>
      <a:lvl1pPr marL="411480" indent="-342900" algn="l" rtl="0" eaLnBrk="1" latinLnBrk="0" hangingPunct="1">
        <a:spcBef>
          <a:spcPts val="700"/>
        </a:spcBef>
        <a:buSzPct val="95000"/>
        <a:buFont typeface="Wingdings"/>
        <a:buChar char=""/>
        <a:defRPr kumimoji="1" lang="ja-JP"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1" lang="ja-JP"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1" lang="ja-JP"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1" lang="ja-JP"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1" lang="ja-JP"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1" lang="ja-JP"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1" lang="ja-JP"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1" lang="ja-JP"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1" lang="ja-JP" sz="1600" kern="1200">
          <a:solidFill>
            <a:schemeClr val="tx1"/>
          </a:solidFill>
          <a:latin typeface="+mn-lt"/>
          <a:ea typeface="+mn-ea"/>
          <a:cs typeface="+mn-cs"/>
        </a:defRPr>
      </a:lvl9pPr>
      <a:extLst/>
    </p:bodyStyle>
    <p:otherStyle>
      <a:lvl1pPr marL="0" algn="l" rtl="0" eaLnBrk="1" latinLnBrk="0" hangingPunct="1">
        <a:defRPr kumimoji="1" lang="ja-JP" kern="1200">
          <a:solidFill>
            <a:schemeClr val="tx1"/>
          </a:solidFill>
          <a:latin typeface="+mn-lt"/>
          <a:ea typeface="+mn-ea"/>
          <a:cs typeface="+mn-cs"/>
        </a:defRPr>
      </a:lvl1pPr>
      <a:lvl2pPr marL="457200" algn="l" rtl="0" eaLnBrk="1" latinLnBrk="0" hangingPunct="1">
        <a:defRPr kumimoji="1" lang="ja-JP" kern="1200">
          <a:solidFill>
            <a:schemeClr val="tx1"/>
          </a:solidFill>
          <a:latin typeface="+mn-lt"/>
          <a:ea typeface="+mn-ea"/>
          <a:cs typeface="+mn-cs"/>
        </a:defRPr>
      </a:lvl2pPr>
      <a:lvl3pPr marL="914400" algn="l" rtl="0" eaLnBrk="1" latinLnBrk="0" hangingPunct="1">
        <a:defRPr kumimoji="1" lang="ja-JP" kern="1200">
          <a:solidFill>
            <a:schemeClr val="tx1"/>
          </a:solidFill>
          <a:latin typeface="+mn-lt"/>
          <a:ea typeface="+mn-ea"/>
          <a:cs typeface="+mn-cs"/>
        </a:defRPr>
      </a:lvl3pPr>
      <a:lvl4pPr marL="1371600" algn="l" rtl="0" eaLnBrk="1" latinLnBrk="0" hangingPunct="1">
        <a:defRPr kumimoji="1" lang="ja-JP" kern="1200">
          <a:solidFill>
            <a:schemeClr val="tx1"/>
          </a:solidFill>
          <a:latin typeface="+mn-lt"/>
          <a:ea typeface="+mn-ea"/>
          <a:cs typeface="+mn-cs"/>
        </a:defRPr>
      </a:lvl4pPr>
      <a:lvl5pPr marL="1828800" algn="l" rtl="0" eaLnBrk="1" latinLnBrk="0" hangingPunct="1">
        <a:defRPr kumimoji="1" lang="ja-JP" kern="1200">
          <a:solidFill>
            <a:schemeClr val="tx1"/>
          </a:solidFill>
          <a:latin typeface="+mn-lt"/>
          <a:ea typeface="+mn-ea"/>
          <a:cs typeface="+mn-cs"/>
        </a:defRPr>
      </a:lvl5pPr>
      <a:lvl6pPr marL="2286000" algn="l" rtl="0" eaLnBrk="1" latinLnBrk="0" hangingPunct="1">
        <a:defRPr kumimoji="1" lang="ja-JP" kern="1200">
          <a:solidFill>
            <a:schemeClr val="tx1"/>
          </a:solidFill>
          <a:latin typeface="+mn-lt"/>
          <a:ea typeface="+mn-ea"/>
          <a:cs typeface="+mn-cs"/>
        </a:defRPr>
      </a:lvl6pPr>
      <a:lvl7pPr marL="2743200" algn="l" rtl="0" eaLnBrk="1" latinLnBrk="0" hangingPunct="1">
        <a:defRPr kumimoji="1" lang="ja-JP" kern="1200">
          <a:solidFill>
            <a:schemeClr val="tx1"/>
          </a:solidFill>
          <a:latin typeface="+mn-lt"/>
          <a:ea typeface="+mn-ea"/>
          <a:cs typeface="+mn-cs"/>
        </a:defRPr>
      </a:lvl7pPr>
      <a:lvl8pPr marL="3200400" algn="l" rtl="0" eaLnBrk="1" latinLnBrk="0" hangingPunct="1">
        <a:defRPr kumimoji="1" lang="ja-JP" kern="1200">
          <a:solidFill>
            <a:schemeClr val="tx1"/>
          </a:solidFill>
          <a:latin typeface="+mn-lt"/>
          <a:ea typeface="+mn-ea"/>
          <a:cs typeface="+mn-cs"/>
        </a:defRPr>
      </a:lvl8pPr>
      <a:lvl9pPr marL="3657600" algn="l" rtl="0" eaLnBrk="1" latinLnBrk="0" hangingPunct="1">
        <a:defRPr kumimoji="1" lang="ja-JP"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shade val="100000"/>
                <a:satMod val="150000"/>
              </a:schemeClr>
            </a:gs>
            <a:gs pos="65000">
              <a:schemeClr val="bg1">
                <a:shade val="90000"/>
                <a:satMod val="375000"/>
              </a:schemeClr>
            </a:gs>
            <a:gs pos="100000">
              <a:schemeClr val="bg2">
                <a:tint val="88000"/>
                <a:satMod val="400000"/>
              </a:schemeClr>
            </a:gs>
          </a:gsLst>
          <a:lin ang="5400000" scaled="0"/>
        </a:gradFill>
        <a:effectLst/>
      </p:bgPr>
    </p:bg>
    <p:spTree>
      <p:nvGrpSpPr>
        <p:cNvPr id="1" name=""/>
        <p:cNvGrpSpPr/>
        <p:nvPr/>
      </p:nvGrpSpPr>
      <p:grpSpPr>
        <a:xfrm>
          <a:off x="0" y="0"/>
          <a:ext cx="0" cy="0"/>
          <a:chOff x="0" y="0"/>
          <a:chExt cx="0" cy="0"/>
        </a:xfrm>
      </p:grpSpPr>
      <p:sp>
        <p:nvSpPr>
          <p:cNvPr id="4" name="Rectangle 3"/>
          <p:cNvSpPr>
            <a:spLocks noGrp="1"/>
          </p:cNvSpPr>
          <p:nvPr>
            <p:ph type="ctrTitle"/>
          </p:nvPr>
        </p:nvSpPr>
        <p:spPr>
          <a:xfrm>
            <a:off x="296652" y="635563"/>
            <a:ext cx="5652628" cy="1008112"/>
          </a:xfrm>
          <a:ln>
            <a:noFill/>
          </a:ln>
        </p:spPr>
        <p:txBody>
          <a:bodyPr/>
          <a:lstStyle>
            <a:extLst/>
          </a:lstStyle>
          <a:p>
            <a:pPr algn="ctr"/>
            <a:r>
              <a:rPr lang="en-US" altLang="ja-JP" sz="4000" dirty="0" smtClean="0">
                <a:solidFill>
                  <a:srgbClr val="FFFF00"/>
                </a:solidFill>
                <a:latin typeface="AR P新藝体U" pitchFamily="50" charset="-128"/>
                <a:ea typeface="AR P新藝体U" pitchFamily="50" charset="-128"/>
              </a:rPr>
              <a:t>Common</a:t>
            </a:r>
            <a:r>
              <a:rPr lang="ja-JP" altLang="en-US" sz="4000" dirty="0" smtClean="0">
                <a:solidFill>
                  <a:srgbClr val="FFFF00"/>
                </a:solidFill>
                <a:latin typeface="AR P新藝体U" pitchFamily="50" charset="-128"/>
                <a:ea typeface="AR P新藝体U" pitchFamily="50" charset="-128"/>
              </a:rPr>
              <a:t> </a:t>
            </a:r>
            <a:r>
              <a:rPr lang="en-US" altLang="ja-JP" sz="4000" dirty="0" smtClean="0">
                <a:solidFill>
                  <a:srgbClr val="FFFF00"/>
                </a:solidFill>
                <a:latin typeface="AR P新藝体U" pitchFamily="50" charset="-128"/>
                <a:ea typeface="AR P新藝体U" pitchFamily="50" charset="-128"/>
              </a:rPr>
              <a:t>Sense </a:t>
            </a:r>
            <a:r>
              <a:rPr lang="ja-JP" altLang="en-US" sz="4000" dirty="0" smtClean="0">
                <a:solidFill>
                  <a:srgbClr val="FFFF00"/>
                </a:solidFill>
                <a:latin typeface="AR P新藝体U" pitchFamily="50" charset="-128"/>
                <a:ea typeface="AR P新藝体U" pitchFamily="50" charset="-128"/>
              </a:rPr>
              <a:t>　</a:t>
            </a:r>
            <a:r>
              <a:rPr lang="en-US" altLang="ja-JP" sz="4000" dirty="0" smtClean="0">
                <a:solidFill>
                  <a:srgbClr val="FFFF00"/>
                </a:solidFill>
                <a:latin typeface="AR P新藝体U" pitchFamily="50" charset="-128"/>
                <a:ea typeface="AR P新藝体U" pitchFamily="50" charset="-128"/>
              </a:rPr>
              <a:t/>
            </a:r>
            <a:br>
              <a:rPr lang="en-US" altLang="ja-JP" sz="4000" dirty="0" smtClean="0">
                <a:solidFill>
                  <a:srgbClr val="FFFF00"/>
                </a:solidFill>
                <a:latin typeface="AR P新藝体U" pitchFamily="50" charset="-128"/>
                <a:ea typeface="AR P新藝体U" pitchFamily="50" charset="-128"/>
              </a:rPr>
            </a:br>
            <a:r>
              <a:rPr lang="ja-JP" altLang="en-US" sz="4000" dirty="0" smtClean="0">
                <a:solidFill>
                  <a:srgbClr val="FFFF00"/>
                </a:solidFill>
                <a:latin typeface="AR P新藝体U" pitchFamily="50" charset="-128"/>
                <a:ea typeface="AR P新藝体U" pitchFamily="50" charset="-128"/>
              </a:rPr>
              <a:t>　　　　　</a:t>
            </a:r>
            <a:r>
              <a:rPr lang="en-US" altLang="ja-JP" sz="1600" dirty="0" smtClean="0">
                <a:effectLst/>
                <a:latin typeface="AR P丸ゴシック体M" pitchFamily="50" charset="-128"/>
                <a:ea typeface="AR P丸ゴシック体M" pitchFamily="50" charset="-128"/>
              </a:rPr>
              <a:t/>
            </a:r>
            <a:br>
              <a:rPr lang="en-US" altLang="ja-JP" sz="1600" dirty="0" smtClean="0">
                <a:effectLst/>
                <a:latin typeface="AR P丸ゴシック体M" pitchFamily="50" charset="-128"/>
                <a:ea typeface="AR P丸ゴシック体M" pitchFamily="50" charset="-128"/>
              </a:rPr>
            </a:br>
            <a:r>
              <a:rPr lang="ja-JP" altLang="en-US" sz="1600" dirty="0" smtClean="0">
                <a:effectLst/>
                <a:latin typeface="AR P丸ゴシック体M" pitchFamily="50" charset="-128"/>
                <a:ea typeface="AR P丸ゴシック体M" pitchFamily="50" charset="-128"/>
              </a:rPr>
              <a:t>　</a:t>
            </a:r>
            <a:endParaRPr kumimoji="1" lang="ja-JP" sz="1600" dirty="0">
              <a:effectLst/>
              <a:latin typeface="AR P丸ゴシック体M" pitchFamily="50" charset="-128"/>
              <a:ea typeface="AR P丸ゴシック体M" pitchFamily="50" charset="-128"/>
            </a:endParaRPr>
          </a:p>
        </p:txBody>
      </p:sp>
      <p:sp>
        <p:nvSpPr>
          <p:cNvPr id="5" name="Rectangle 4"/>
          <p:cNvSpPr>
            <a:spLocks noGrp="1"/>
          </p:cNvSpPr>
          <p:nvPr>
            <p:ph type="subTitle" idx="1"/>
          </p:nvPr>
        </p:nvSpPr>
        <p:spPr>
          <a:xfrm>
            <a:off x="404664" y="4475989"/>
            <a:ext cx="3312368" cy="2304256"/>
          </a:xfrm>
        </p:spPr>
        <p:txBody>
          <a:bodyPr>
            <a:normAutofit/>
          </a:bodyPr>
          <a:lstStyle>
            <a:extLst/>
          </a:lstStyle>
          <a:p>
            <a:pPr>
              <a:lnSpc>
                <a:spcPct val="110000"/>
              </a:lnSpc>
              <a:spcBef>
                <a:spcPts val="600"/>
              </a:spcBef>
            </a:pPr>
            <a:endParaRPr lang="en-US" altLang="ja-JP" dirty="0" smtClean="0"/>
          </a:p>
          <a:p>
            <a:pPr>
              <a:lnSpc>
                <a:spcPct val="110000"/>
              </a:lnSpc>
              <a:spcBef>
                <a:spcPts val="600"/>
              </a:spcBef>
            </a:pPr>
            <a:r>
              <a:rPr lang="en-US" altLang="ja-JP" dirty="0" smtClean="0"/>
              <a:t>  </a:t>
            </a:r>
          </a:p>
          <a:p>
            <a:pPr>
              <a:lnSpc>
                <a:spcPct val="110000"/>
              </a:lnSpc>
              <a:spcBef>
                <a:spcPts val="600"/>
              </a:spcBef>
            </a:pPr>
            <a:r>
              <a:rPr lang="ja-JP" altLang="en-US" dirty="0" smtClean="0">
                <a:latin typeface="AR P丸ゴシック体M" pitchFamily="50" charset="-128"/>
                <a:ea typeface="AR P丸ゴシック体M" pitchFamily="50" charset="-128"/>
              </a:rPr>
              <a:t>労働運動への発信</a:t>
            </a:r>
            <a:endParaRPr lang="en-US" altLang="ja-JP" dirty="0" smtClean="0">
              <a:latin typeface="AR P丸ゴシック体M" pitchFamily="50" charset="-128"/>
              <a:ea typeface="AR P丸ゴシック体M" pitchFamily="50" charset="-128"/>
            </a:endParaRPr>
          </a:p>
          <a:p>
            <a:pPr>
              <a:lnSpc>
                <a:spcPct val="110000"/>
              </a:lnSpc>
              <a:spcBef>
                <a:spcPts val="600"/>
              </a:spcBef>
            </a:pPr>
            <a:r>
              <a:rPr lang="en-US" altLang="ja-JP" dirty="0" smtClean="0">
                <a:latin typeface="AR P丸ゴシック体M" pitchFamily="50" charset="-128"/>
                <a:ea typeface="AR P丸ゴシック体M" pitchFamily="50" charset="-128"/>
              </a:rPr>
              <a:t>ryo-sato@hyper.ocn.ne.jp</a:t>
            </a:r>
          </a:p>
          <a:p>
            <a:endParaRPr kumimoji="1" lang="ja-JP" dirty="0"/>
          </a:p>
        </p:txBody>
      </p:sp>
      <p:sp>
        <p:nvSpPr>
          <p:cNvPr id="7" name="正方形/長方形 6"/>
          <p:cNvSpPr/>
          <p:nvPr/>
        </p:nvSpPr>
        <p:spPr>
          <a:xfrm>
            <a:off x="728700" y="1763688"/>
            <a:ext cx="2754306" cy="18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ja-JP" sz="1600" dirty="0" smtClean="0">
                <a:solidFill>
                  <a:srgbClr val="FFFF00"/>
                </a:solidFill>
                <a:latin typeface="AR P丸ゴシック体M" pitchFamily="50" charset="-128"/>
                <a:ea typeface="AR P丸ゴシック体M" pitchFamily="50" charset="-128"/>
              </a:rPr>
              <a:t>No.</a:t>
            </a:r>
            <a:r>
              <a:rPr lang="ja-JP" altLang="en-US" sz="1600" dirty="0" smtClean="0">
                <a:solidFill>
                  <a:srgbClr val="FFFF00"/>
                </a:solidFill>
                <a:latin typeface="AR P丸ゴシック体M" pitchFamily="50" charset="-128"/>
                <a:ea typeface="AR P丸ゴシック体M" pitchFamily="50" charset="-128"/>
              </a:rPr>
              <a:t>１</a:t>
            </a:r>
            <a:r>
              <a:rPr lang="en-US" altLang="ja-JP" sz="1600" dirty="0" smtClean="0">
                <a:solidFill>
                  <a:srgbClr val="FFFF00"/>
                </a:solidFill>
                <a:latin typeface="AR P丸ゴシック体M" pitchFamily="50" charset="-128"/>
                <a:ea typeface="AR P丸ゴシック体M" pitchFamily="50" charset="-128"/>
              </a:rPr>
              <a:t>8</a:t>
            </a:r>
            <a:r>
              <a:rPr lang="ja-JP" altLang="en-US" sz="1600" dirty="0" smtClean="0">
                <a:solidFill>
                  <a:srgbClr val="FFFF00"/>
                </a:solidFill>
                <a:latin typeface="AR P丸ゴシック体M" pitchFamily="50" charset="-128"/>
                <a:ea typeface="AR P丸ゴシック体M" pitchFamily="50" charset="-128"/>
              </a:rPr>
              <a:t>　</a:t>
            </a:r>
            <a:r>
              <a:rPr lang="en-US" altLang="ja-JP" sz="1600" dirty="0" smtClean="0">
                <a:solidFill>
                  <a:srgbClr val="FFFF00"/>
                </a:solidFill>
                <a:latin typeface="AR P丸ゴシック体M" pitchFamily="50" charset="-128"/>
                <a:ea typeface="AR P丸ゴシック体M" pitchFamily="50" charset="-128"/>
              </a:rPr>
              <a:t>201</a:t>
            </a:r>
            <a:r>
              <a:rPr lang="ja-JP" altLang="en-US" sz="1600" dirty="0" smtClean="0">
                <a:solidFill>
                  <a:srgbClr val="FFFF00"/>
                </a:solidFill>
                <a:latin typeface="AR P丸ゴシック体M" pitchFamily="50" charset="-128"/>
                <a:ea typeface="AR P丸ゴシック体M" pitchFamily="50" charset="-128"/>
              </a:rPr>
              <a:t>１</a:t>
            </a:r>
            <a:r>
              <a:rPr lang="en-US" altLang="ja-JP" sz="1600" dirty="0" smtClean="0">
                <a:solidFill>
                  <a:srgbClr val="FFFF00"/>
                </a:solidFill>
                <a:latin typeface="AR P丸ゴシック体M" pitchFamily="50" charset="-128"/>
                <a:ea typeface="AR P丸ゴシック体M" pitchFamily="50" charset="-128"/>
              </a:rPr>
              <a:t>.4.16</a:t>
            </a:r>
          </a:p>
          <a:p>
            <a:pPr algn="r"/>
            <a:endParaRPr lang="en-US" altLang="ja-JP" sz="1600" dirty="0" smtClean="0">
              <a:latin typeface="AR P丸ゴシック体M" pitchFamily="50" charset="-128"/>
              <a:ea typeface="AR P丸ゴシック体M" pitchFamily="50" charset="-128"/>
            </a:endParaRPr>
          </a:p>
          <a:p>
            <a:pPr algn="r"/>
            <a:r>
              <a:rPr lang="ja-JP" altLang="en-US" sz="1600" dirty="0" smtClean="0">
                <a:latin typeface="ＭＳ Ｐ明朝" pitchFamily="18" charset="-128"/>
                <a:ea typeface="ＭＳ Ｐ明朝" pitchFamily="18" charset="-128"/>
              </a:rPr>
              <a:t>川崎市の「公契約条例」から</a:t>
            </a:r>
            <a:endParaRPr lang="en-US" altLang="ja-JP" sz="1600" dirty="0" smtClean="0">
              <a:latin typeface="ＭＳ Ｐ明朝" pitchFamily="18" charset="-128"/>
              <a:ea typeface="ＭＳ Ｐ明朝" pitchFamily="18" charset="-128"/>
            </a:endParaRPr>
          </a:p>
          <a:p>
            <a:pPr algn="r"/>
            <a:r>
              <a:rPr lang="ja-JP" altLang="en-US" sz="1600" dirty="0" smtClean="0">
                <a:latin typeface="ＭＳ Ｐ明朝" pitchFamily="18" charset="-128"/>
                <a:ea typeface="ＭＳ Ｐ明朝" pitchFamily="18" charset="-128"/>
              </a:rPr>
              <a:t>学ぶこと</a:t>
            </a:r>
            <a:endParaRPr lang="en-US" altLang="ja-JP" sz="1600" dirty="0" smtClean="0">
              <a:latin typeface="ＭＳ Ｐ明朝" pitchFamily="18" charset="-128"/>
              <a:ea typeface="ＭＳ Ｐ明朝" pitchFamily="18"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48680" y="323528"/>
            <a:ext cx="6120680" cy="3744416"/>
          </a:xfrm>
        </p:spPr>
        <p:txBody>
          <a:bodyPr/>
          <a:lstStyle/>
          <a:p>
            <a:r>
              <a:rPr lang="ja-JP" altLang="en-US" sz="1200" dirty="0" smtClean="0">
                <a:latin typeface="AR P丸ゴシック体M" pitchFamily="50" charset="-128"/>
                <a:ea typeface="AR P丸ゴシック体M" pitchFamily="50" charset="-128"/>
              </a:rPr>
              <a:t>                                                                             　　　　　　　　　　　　　　　　　　　　　　　　　　　　　　</a:t>
            </a:r>
            <a:r>
              <a:rPr lang="ja-JP" altLang="en-US" sz="1200" dirty="0" smtClean="0">
                <a:latin typeface="ＭＳ Ｐ明朝" pitchFamily="18" charset="-128"/>
                <a:ea typeface="ＭＳ Ｐ明朝" pitchFamily="18" charset="-128"/>
              </a:rPr>
              <a:t>　　（「建設政策」</a:t>
            </a:r>
            <a:r>
              <a:rPr lang="en-US" altLang="ja-JP" sz="1200" dirty="0" smtClean="0">
                <a:latin typeface="ＭＳ Ｐ明朝" pitchFamily="18" charset="-128"/>
                <a:ea typeface="ＭＳ Ｐ明朝" pitchFamily="18" charset="-128"/>
              </a:rPr>
              <a:t>2011.3</a:t>
            </a:r>
            <a:r>
              <a:rPr lang="ja-JP" altLang="en-US" sz="1200" dirty="0" smtClean="0">
                <a:latin typeface="ＭＳ Ｐ明朝" pitchFamily="18" charset="-128"/>
                <a:ea typeface="ＭＳ Ｐ明朝" pitchFamily="18" charset="-128"/>
              </a:rPr>
              <a:t>）</a:t>
            </a:r>
            <a:r>
              <a:rPr lang="en-US" altLang="ja-JP" sz="1800" dirty="0" smtClean="0">
                <a:latin typeface="AR P丸ゴシック体M" pitchFamily="50" charset="-128"/>
                <a:ea typeface="AR P丸ゴシック体M" pitchFamily="50" charset="-128"/>
              </a:rPr>
              <a:t/>
            </a:r>
            <a:br>
              <a:rPr lang="en-US" altLang="ja-JP" sz="1800" dirty="0" smtClean="0">
                <a:latin typeface="AR P丸ゴシック体M" pitchFamily="50" charset="-128"/>
                <a:ea typeface="AR P丸ゴシック体M" pitchFamily="50" charset="-128"/>
              </a:rPr>
            </a:br>
            <a:r>
              <a:rPr lang="ja-JP" altLang="en-US" sz="1400" dirty="0" smtClean="0">
                <a:latin typeface="ＭＳ Ｐ明朝" pitchFamily="18" charset="-128"/>
                <a:ea typeface="ＭＳ Ｐ明朝" pitchFamily="18" charset="-128"/>
              </a:rPr>
              <a:t>「公契約」・川崎市　「契約条例の一部改正」施行　</a:t>
            </a:r>
            <a:r>
              <a:rPr lang="en-US" altLang="ja-JP" sz="1400" dirty="0" smtClean="0">
                <a:latin typeface="ＭＳ Ｐ明朝" pitchFamily="18" charset="-128"/>
                <a:ea typeface="ＭＳ Ｐ明朝" pitchFamily="18" charset="-128"/>
              </a:rPr>
              <a:t>(</a:t>
            </a:r>
            <a:r>
              <a:rPr lang="en-US" altLang="ja-JP" sz="1400" dirty="0" smtClean="0">
                <a:latin typeface="ＭＳ Ｐ明朝" pitchFamily="18" charset="-128"/>
                <a:ea typeface="ＭＳ Ｐ明朝" pitchFamily="18" charset="-128"/>
              </a:rPr>
              <a:t>2011</a:t>
            </a:r>
            <a:r>
              <a:rPr lang="en-US" altLang="ja-JP" sz="1400" dirty="0" smtClean="0">
                <a:latin typeface="ＭＳ Ｐ明朝" pitchFamily="18" charset="-128"/>
                <a:ea typeface="ＭＳ Ｐ明朝" pitchFamily="18" charset="-128"/>
              </a:rPr>
              <a:t>.4</a:t>
            </a:r>
            <a:r>
              <a:rPr lang="en-US" altLang="ja-JP" sz="1400" dirty="0" smtClean="0">
                <a:latin typeface="ＭＳ Ｐ明朝" pitchFamily="18" charset="-128"/>
                <a:ea typeface="ＭＳ Ｐ明朝" pitchFamily="18" charset="-128"/>
              </a:rPr>
              <a:t>)</a:t>
            </a:r>
            <a:r>
              <a:rPr lang="en-US" altLang="ja-JP" sz="1050" dirty="0" smtClean="0">
                <a:latin typeface="ＭＳ Ｐ明朝" pitchFamily="18" charset="-128"/>
                <a:ea typeface="ＭＳ Ｐ明朝" pitchFamily="18" charset="-128"/>
              </a:rPr>
              <a:t/>
            </a:r>
            <a:br>
              <a:rPr lang="en-US" altLang="ja-JP" sz="1050" dirty="0" smtClean="0">
                <a:latin typeface="ＭＳ Ｐ明朝" pitchFamily="18" charset="-128"/>
                <a:ea typeface="ＭＳ Ｐ明朝" pitchFamily="18" charset="-128"/>
              </a:rPr>
            </a:br>
            <a:r>
              <a:rPr lang="en-US" altLang="ja-JP" sz="1050" dirty="0" smtClean="0">
                <a:latin typeface="ＭＳ Ｐ明朝" pitchFamily="18" charset="-128"/>
                <a:ea typeface="ＭＳ Ｐ明朝" pitchFamily="18" charset="-128"/>
              </a:rPr>
              <a:t/>
            </a:r>
            <a:br>
              <a:rPr lang="en-US" altLang="ja-JP" sz="1050" dirty="0" smtClean="0">
                <a:latin typeface="ＭＳ Ｐ明朝" pitchFamily="18" charset="-128"/>
                <a:ea typeface="ＭＳ Ｐ明朝" pitchFamily="18" charset="-128"/>
              </a:rPr>
            </a:b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「条例で決まる賃金</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作業報酬下限額</a:t>
            </a:r>
            <a:r>
              <a:rPr lang="en-US" altLang="ja-JP" sz="1200" dirty="0" smtClean="0">
                <a:latin typeface="ＭＳ Ｐ明朝" pitchFamily="18" charset="-128"/>
                <a:ea typeface="ＭＳ Ｐ明朝" pitchFamily="18" charset="-128"/>
              </a:rPr>
              <a:t>〕</a:t>
            </a:r>
            <a:br>
              <a:rPr lang="en-US" altLang="ja-JP" sz="1200" dirty="0" smtClean="0">
                <a:latin typeface="ＭＳ Ｐ明朝" pitchFamily="18" charset="-128"/>
                <a:ea typeface="ＭＳ Ｐ明朝" pitchFamily="18" charset="-128"/>
              </a:rPr>
            </a:br>
            <a:r>
              <a:rPr lang="ja-JP" altLang="en-US" sz="1200" dirty="0" smtClean="0">
                <a:latin typeface="ＭＳ Ｐ明朝" pitchFamily="18" charset="-128"/>
                <a:ea typeface="ＭＳ Ｐ明朝" pitchFamily="18" charset="-128"/>
              </a:rPr>
              <a:t>●公共工事設計労務単価において職種ごとに単価として決められた金額。</a:t>
            </a:r>
            <a:r>
              <a:rPr lang="en-US" altLang="ja-JP" sz="1200" dirty="0" smtClean="0">
                <a:latin typeface="ＭＳ Ｐ明朝" pitchFamily="18" charset="-128"/>
                <a:ea typeface="ＭＳ Ｐ明朝" pitchFamily="18" charset="-128"/>
              </a:rPr>
              <a:t/>
            </a:r>
            <a:br>
              <a:rPr lang="en-US" altLang="ja-JP" sz="1200" dirty="0" smtClean="0">
                <a:latin typeface="ＭＳ Ｐ明朝" pitchFamily="18" charset="-128"/>
                <a:ea typeface="ＭＳ Ｐ明朝" pitchFamily="18" charset="-128"/>
              </a:rPr>
            </a:br>
            <a:r>
              <a:rPr lang="ja-JP" altLang="en-US" sz="1200" dirty="0" smtClean="0">
                <a:latin typeface="ＭＳ Ｐ明朝" pitchFamily="18" charset="-128"/>
                <a:ea typeface="ＭＳ Ｐ明朝" pitchFamily="18" charset="-128"/>
              </a:rPr>
              <a:t>●「生活保護法第</a:t>
            </a:r>
            <a:r>
              <a:rPr lang="en-US" altLang="ja-JP" sz="1200" dirty="0" smtClean="0">
                <a:latin typeface="ＭＳ Ｐ明朝" pitchFamily="18" charset="-128"/>
                <a:ea typeface="ＭＳ Ｐ明朝" pitchFamily="18" charset="-128"/>
              </a:rPr>
              <a:t>8</a:t>
            </a:r>
            <a:r>
              <a:rPr lang="ja-JP" altLang="en-US" sz="1200" dirty="0" smtClean="0">
                <a:latin typeface="ＭＳ Ｐ明朝" pitchFamily="18" charset="-128"/>
                <a:ea typeface="ＭＳ Ｐ明朝" pitchFamily="18" charset="-128"/>
              </a:rPr>
              <a:t>条</a:t>
            </a:r>
            <a:r>
              <a:rPr lang="en-US" altLang="ja-JP" sz="1200" dirty="0" smtClean="0">
                <a:latin typeface="ＭＳ Ｐ明朝" pitchFamily="18" charset="-128"/>
                <a:ea typeface="ＭＳ Ｐ明朝" pitchFamily="18" charset="-128"/>
              </a:rPr>
              <a:t>1</a:t>
            </a:r>
            <a:r>
              <a:rPr lang="ja-JP" altLang="en-US" sz="1200" dirty="0" smtClean="0">
                <a:latin typeface="ＭＳ Ｐ明朝" pitchFamily="18" charset="-128"/>
                <a:ea typeface="ＭＳ Ｐ明朝" pitchFamily="18" charset="-128"/>
              </a:rPr>
              <a:t>項に規定する基準において本市において適用される額。</a:t>
            </a:r>
            <a:r>
              <a:rPr lang="en-US" altLang="ja-JP" sz="1200" dirty="0" smtClean="0">
                <a:latin typeface="ＭＳ Ｐ明朝" pitchFamily="18" charset="-128"/>
                <a:ea typeface="ＭＳ Ｐ明朝" pitchFamily="18" charset="-128"/>
              </a:rPr>
              <a:t/>
            </a:r>
            <a:br>
              <a:rPr lang="en-US" altLang="ja-JP" sz="1200" dirty="0" smtClean="0">
                <a:latin typeface="ＭＳ Ｐ明朝" pitchFamily="18" charset="-128"/>
                <a:ea typeface="ＭＳ Ｐ明朝" pitchFamily="18" charset="-128"/>
              </a:rPr>
            </a:br>
            <a:r>
              <a:rPr lang="en-US" altLang="ja-JP" sz="1200" dirty="0" smtClean="0">
                <a:latin typeface="ＭＳ Ｐ明朝" pitchFamily="18" charset="-128"/>
                <a:ea typeface="ＭＳ Ｐ明朝" pitchFamily="18" charset="-128"/>
              </a:rPr>
              <a:t/>
            </a:r>
            <a:br>
              <a:rPr lang="en-US" altLang="ja-JP" sz="1200" dirty="0" smtClean="0">
                <a:latin typeface="ＭＳ Ｐ明朝" pitchFamily="18" charset="-128"/>
                <a:ea typeface="ＭＳ Ｐ明朝" pitchFamily="18" charset="-128"/>
              </a:rPr>
            </a:b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適用される「公契約」</a:t>
            </a:r>
            <a:r>
              <a:rPr lang="en-US" altLang="ja-JP" sz="1200" dirty="0" smtClean="0">
                <a:latin typeface="ＭＳ Ｐ明朝" pitchFamily="18" charset="-128"/>
                <a:ea typeface="ＭＳ Ｐ明朝" pitchFamily="18" charset="-128"/>
              </a:rPr>
              <a:t>〕</a:t>
            </a:r>
            <a:br>
              <a:rPr lang="en-US" altLang="ja-JP" sz="1200" dirty="0" smtClean="0">
                <a:latin typeface="ＭＳ Ｐ明朝" pitchFamily="18" charset="-128"/>
                <a:ea typeface="ＭＳ Ｐ明朝" pitchFamily="18" charset="-128"/>
              </a:rPr>
            </a:br>
            <a:r>
              <a:rPr lang="ja-JP" altLang="en-US" sz="1200" dirty="0" smtClean="0">
                <a:latin typeface="ＭＳ Ｐ明朝" pitchFamily="18" charset="-128"/>
                <a:ea typeface="ＭＳ Ｐ明朝" pitchFamily="18" charset="-128"/>
              </a:rPr>
              <a:t>①予定価格</a:t>
            </a:r>
            <a:r>
              <a:rPr lang="en-US" altLang="ja-JP" sz="1200" dirty="0" smtClean="0">
                <a:latin typeface="ＭＳ Ｐ明朝" pitchFamily="18" charset="-128"/>
                <a:ea typeface="ＭＳ Ｐ明朝" pitchFamily="18" charset="-128"/>
              </a:rPr>
              <a:t>6</a:t>
            </a:r>
            <a:r>
              <a:rPr lang="ja-JP" altLang="en-US" sz="1200" dirty="0" smtClean="0">
                <a:latin typeface="ＭＳ Ｐ明朝" pitchFamily="18" charset="-128"/>
                <a:ea typeface="ＭＳ Ｐ明朝" pitchFamily="18" charset="-128"/>
              </a:rPr>
              <a:t>億円以上の公共工事に適用。対象労働者の範囲に「</a:t>
            </a:r>
            <a:r>
              <a:rPr lang="en-US" altLang="ja-JP" sz="1200" dirty="0" smtClean="0">
                <a:latin typeface="ＭＳ Ｐ明朝" pitchFamily="18" charset="-128"/>
                <a:ea typeface="ＭＳ Ｐ明朝" pitchFamily="18" charset="-128"/>
              </a:rPr>
              <a:t>1</a:t>
            </a:r>
            <a:r>
              <a:rPr lang="ja-JP" altLang="en-US" sz="1200" dirty="0" smtClean="0">
                <a:latin typeface="ＭＳ Ｐ明朝" pitchFamily="18" charset="-128"/>
                <a:ea typeface="ＭＳ Ｐ明朝" pitchFamily="18" charset="-128"/>
              </a:rPr>
              <a:t>人親方」を含める。</a:t>
            </a:r>
            <a:r>
              <a:rPr lang="en-US" altLang="ja-JP" sz="1200" dirty="0" smtClean="0">
                <a:latin typeface="ＭＳ Ｐ明朝" pitchFamily="18" charset="-128"/>
                <a:ea typeface="ＭＳ Ｐ明朝" pitchFamily="18" charset="-128"/>
              </a:rPr>
              <a:t/>
            </a:r>
            <a:br>
              <a:rPr lang="en-US" altLang="ja-JP" sz="1200" dirty="0" smtClean="0">
                <a:latin typeface="ＭＳ Ｐ明朝" pitchFamily="18" charset="-128"/>
                <a:ea typeface="ＭＳ Ｐ明朝" pitchFamily="18" charset="-128"/>
              </a:rPr>
            </a:br>
            <a:r>
              <a:rPr lang="ja-JP" altLang="en-US" sz="1200" dirty="0" smtClean="0">
                <a:latin typeface="ＭＳ Ｐ明朝" pitchFamily="18" charset="-128"/>
                <a:ea typeface="ＭＳ Ｐ明朝" pitchFamily="18" charset="-128"/>
              </a:rPr>
              <a:t>②予定価格</a:t>
            </a:r>
            <a:r>
              <a:rPr lang="en-US" altLang="ja-JP" sz="1200" dirty="0" smtClean="0">
                <a:latin typeface="ＭＳ Ｐ明朝" pitchFamily="18" charset="-128"/>
                <a:ea typeface="ＭＳ Ｐ明朝" pitchFamily="18" charset="-128"/>
              </a:rPr>
              <a:t>1000</a:t>
            </a:r>
            <a:r>
              <a:rPr lang="ja-JP" altLang="en-US" sz="1200" dirty="0" smtClean="0">
                <a:latin typeface="ＭＳ Ｐ明朝" pitchFamily="18" charset="-128"/>
                <a:ea typeface="ＭＳ Ｐ明朝" pitchFamily="18" charset="-128"/>
              </a:rPr>
              <a:t>万円以上の業務委託、指定管理契約業務、指定出資法人、</a:t>
            </a:r>
            <a:r>
              <a:rPr lang="en-US" altLang="ja-JP" sz="1200" dirty="0" smtClean="0">
                <a:latin typeface="ＭＳ Ｐ明朝" pitchFamily="18" charset="-128"/>
                <a:ea typeface="ＭＳ Ｐ明朝" pitchFamily="18" charset="-128"/>
              </a:rPr>
              <a:t>PFI</a:t>
            </a:r>
            <a:r>
              <a:rPr lang="ja-JP" altLang="en-US" sz="1200" dirty="0" smtClean="0">
                <a:latin typeface="ＭＳ Ｐ明朝" pitchFamily="18" charset="-128"/>
                <a:ea typeface="ＭＳ Ｐ明朝" pitchFamily="18" charset="-128"/>
              </a:rPr>
              <a:t>事業者に適用する。</a:t>
            </a:r>
            <a:r>
              <a:rPr lang="en-US" altLang="ja-JP" sz="1050" dirty="0" smtClean="0">
                <a:latin typeface="ＭＳ Ｐ明朝" pitchFamily="18" charset="-128"/>
                <a:ea typeface="ＭＳ Ｐ明朝" pitchFamily="18" charset="-128"/>
              </a:rPr>
              <a:t/>
            </a:r>
            <a:br>
              <a:rPr lang="en-US" altLang="ja-JP" sz="1050" dirty="0" smtClean="0">
                <a:latin typeface="ＭＳ Ｐ明朝" pitchFamily="18" charset="-128"/>
                <a:ea typeface="ＭＳ Ｐ明朝" pitchFamily="18" charset="-128"/>
              </a:rPr>
            </a:br>
            <a:r>
              <a:rPr lang="en-US" altLang="ja-JP" sz="1400" dirty="0" smtClean="0">
                <a:latin typeface="ＭＳ Ｐ明朝" pitchFamily="18" charset="-128"/>
                <a:ea typeface="ＭＳ Ｐ明朝" pitchFamily="18" charset="-128"/>
              </a:rPr>
              <a:t/>
            </a:r>
            <a:br>
              <a:rPr lang="en-US" altLang="ja-JP" sz="1400" dirty="0" smtClean="0">
                <a:latin typeface="ＭＳ Ｐ明朝" pitchFamily="18" charset="-128"/>
                <a:ea typeface="ＭＳ Ｐ明朝" pitchFamily="18" charset="-128"/>
              </a:rPr>
            </a:br>
            <a:r>
              <a:rPr lang="ja-JP" altLang="en-US" sz="1800" dirty="0" smtClean="0">
                <a:latin typeface="AR P丸ゴシック体M" pitchFamily="50" charset="-128"/>
                <a:ea typeface="AR P丸ゴシック体M" pitchFamily="50" charset="-128"/>
              </a:rPr>
              <a:t/>
            </a:r>
            <a:br>
              <a:rPr lang="ja-JP" altLang="en-US" sz="1800" dirty="0" smtClean="0">
                <a:latin typeface="AR P丸ゴシック体M" pitchFamily="50" charset="-128"/>
                <a:ea typeface="AR P丸ゴシック体M" pitchFamily="50" charset="-128"/>
              </a:rPr>
            </a:br>
            <a:r>
              <a:rPr lang="ja-JP" altLang="en-US" sz="1800" dirty="0" smtClean="0"/>
              <a:t/>
            </a:r>
            <a:br>
              <a:rPr lang="ja-JP" altLang="en-US" sz="1800" dirty="0" smtClean="0"/>
            </a:br>
            <a:r>
              <a:rPr lang="en-US" altLang="ja-JP" sz="1800" dirty="0" smtClean="0">
                <a:latin typeface="AR P丸ゴシック体M" pitchFamily="50" charset="-128"/>
                <a:ea typeface="AR P丸ゴシック体M" pitchFamily="50" charset="-128"/>
              </a:rPr>
              <a:t/>
            </a:r>
            <a:br>
              <a:rPr lang="en-US" altLang="ja-JP" sz="1800" dirty="0" smtClean="0">
                <a:latin typeface="AR P丸ゴシック体M" pitchFamily="50" charset="-128"/>
                <a:ea typeface="AR P丸ゴシック体M" pitchFamily="50" charset="-128"/>
              </a:rPr>
            </a:br>
            <a:r>
              <a:rPr lang="en-US" altLang="ja-JP" sz="1800" dirty="0" smtClean="0">
                <a:latin typeface="AR P丸ゴシック体M" pitchFamily="50" charset="-128"/>
                <a:ea typeface="AR P丸ゴシック体M" pitchFamily="50" charset="-128"/>
              </a:rPr>
              <a:t/>
            </a:r>
            <a:br>
              <a:rPr lang="en-US" altLang="ja-JP" sz="1800" dirty="0" smtClean="0">
                <a:latin typeface="AR P丸ゴシック体M" pitchFamily="50" charset="-128"/>
                <a:ea typeface="AR P丸ゴシック体M" pitchFamily="50" charset="-128"/>
              </a:rPr>
            </a:br>
            <a:endParaRPr kumimoji="1" lang="ja-JP" altLang="en-US" sz="1800" dirty="0"/>
          </a:p>
        </p:txBody>
      </p:sp>
      <p:sp>
        <p:nvSpPr>
          <p:cNvPr id="3" name="コンテンツ プレースホルダ 2"/>
          <p:cNvSpPr>
            <a:spLocks noGrp="1"/>
          </p:cNvSpPr>
          <p:nvPr>
            <p:ph idx="1"/>
          </p:nvPr>
        </p:nvSpPr>
        <p:spPr>
          <a:xfrm>
            <a:off x="476672" y="3347864"/>
            <a:ext cx="6192688" cy="4032448"/>
          </a:xfrm>
        </p:spPr>
        <p:txBody>
          <a:bodyPr>
            <a:normAutofit/>
          </a:bodyPr>
          <a:lstStyle/>
          <a:p>
            <a:pPr>
              <a:spcBef>
                <a:spcPts val="0"/>
              </a:spcBef>
              <a:buNone/>
            </a:pPr>
            <a:endParaRPr lang="en-US" altLang="ja-JP" sz="2100" dirty="0" smtClean="0">
              <a:latin typeface="AR P丸ゴシック体M" pitchFamily="50" charset="-128"/>
              <a:ea typeface="AR P丸ゴシック体M" pitchFamily="50" charset="-128"/>
            </a:endParaRPr>
          </a:p>
          <a:p>
            <a:pPr>
              <a:spcBef>
                <a:spcPts val="0"/>
              </a:spcBef>
              <a:buNone/>
            </a:pPr>
            <a:r>
              <a:rPr lang="ja-JP" altLang="en-US" sz="1400" dirty="0" smtClean="0">
                <a:latin typeface="ＭＳ Ｐ明朝" pitchFamily="18" charset="-128"/>
                <a:ea typeface="ＭＳ Ｐ明朝" pitchFamily="18" charset="-128"/>
              </a:rPr>
              <a:t>いよいよ“労働組合の重み</a:t>
            </a:r>
            <a:r>
              <a:rPr lang="en-US" altLang="ja-JP" sz="1400" dirty="0" smtClean="0">
                <a:latin typeface="ＭＳ Ｐ明朝" pitchFamily="18" charset="-128"/>
                <a:ea typeface="ＭＳ Ｐ明朝" pitchFamily="18" charset="-128"/>
              </a:rPr>
              <a:t>”</a:t>
            </a:r>
            <a:r>
              <a:rPr lang="ja-JP" altLang="en-US" sz="1400" dirty="0" smtClean="0">
                <a:latin typeface="ＭＳ Ｐ明朝" pitchFamily="18" charset="-128"/>
                <a:ea typeface="ＭＳ Ｐ明朝" pitchFamily="18" charset="-128"/>
              </a:rPr>
              <a:t>が増す！</a:t>
            </a:r>
            <a:endParaRPr lang="en-US" altLang="ja-JP" sz="1400" dirty="0" smtClean="0">
              <a:latin typeface="ＭＳ Ｐ明朝" pitchFamily="18" charset="-128"/>
              <a:ea typeface="ＭＳ Ｐ明朝" pitchFamily="18" charset="-128"/>
              <a:sym typeface="Wingdings"/>
            </a:endParaRPr>
          </a:p>
          <a:p>
            <a:pPr>
              <a:spcBef>
                <a:spcPts val="0"/>
              </a:spcBef>
              <a:buNone/>
            </a:pPr>
            <a:r>
              <a:rPr lang="ja-JP" altLang="ja-JP" sz="1400" dirty="0" smtClean="0">
                <a:latin typeface="ＭＳ Ｐ明朝" pitchFamily="18" charset="-128"/>
                <a:ea typeface="ＭＳ Ｐ明朝" pitchFamily="18" charset="-128"/>
                <a:sym typeface="Wingdings"/>
              </a:rPr>
              <a:t></a:t>
            </a:r>
            <a:r>
              <a:rPr lang="ja-JP" altLang="en-US" sz="1400" dirty="0" smtClean="0">
                <a:latin typeface="ＭＳ Ｐ明朝" pitchFamily="18" charset="-128"/>
                <a:ea typeface="ＭＳ Ｐ明朝" pitchFamily="18" charset="-128"/>
                <a:sym typeface="Wingdings"/>
              </a:rPr>
              <a:t>賃金</a:t>
            </a:r>
            <a:r>
              <a:rPr lang="en-US" altLang="ja-JP" sz="1400" dirty="0" smtClean="0">
                <a:latin typeface="ＭＳ Ｐ明朝" pitchFamily="18" charset="-128"/>
                <a:ea typeface="ＭＳ Ｐ明朝" pitchFamily="18" charset="-128"/>
                <a:sym typeface="Wingdings"/>
              </a:rPr>
              <a:t>(</a:t>
            </a:r>
            <a:r>
              <a:rPr lang="ja-JP" altLang="en-US" sz="1400" dirty="0" smtClean="0">
                <a:latin typeface="ＭＳ Ｐ明朝" pitchFamily="18" charset="-128"/>
                <a:ea typeface="ＭＳ Ｐ明朝" pitchFamily="18" charset="-128"/>
                <a:sym typeface="Wingdings"/>
              </a:rPr>
              <a:t>作業報酬下限額</a:t>
            </a:r>
            <a:r>
              <a:rPr lang="en-US" altLang="ja-JP" sz="1400" dirty="0" smtClean="0">
                <a:latin typeface="ＭＳ Ｐ明朝" pitchFamily="18" charset="-128"/>
                <a:ea typeface="ＭＳ Ｐ明朝" pitchFamily="18" charset="-128"/>
                <a:sym typeface="Wingdings"/>
              </a:rPr>
              <a:t>)</a:t>
            </a:r>
            <a:r>
              <a:rPr lang="ja-JP" altLang="en-US" sz="1400" dirty="0" smtClean="0">
                <a:latin typeface="ＭＳ Ｐ明朝" pitchFamily="18" charset="-128"/>
                <a:ea typeface="ＭＳ Ｐ明朝" pitchFamily="18" charset="-128"/>
                <a:sym typeface="Wingdings"/>
              </a:rPr>
              <a:t>決定は労働組合を含む審議会の意見による。公契約</a:t>
            </a:r>
            <a:endParaRPr lang="en-US" altLang="ja-JP" sz="1400" dirty="0" smtClean="0">
              <a:latin typeface="ＭＳ Ｐ明朝" pitchFamily="18" charset="-128"/>
              <a:ea typeface="ＭＳ Ｐ明朝" pitchFamily="18" charset="-128"/>
              <a:sym typeface="Wingdings"/>
            </a:endParaRPr>
          </a:p>
          <a:p>
            <a:pPr>
              <a:spcBef>
                <a:spcPts val="0"/>
              </a:spcBef>
              <a:buNone/>
            </a:pPr>
            <a:r>
              <a:rPr lang="ja-JP" altLang="en-US" sz="1400" dirty="0" smtClean="0">
                <a:latin typeface="ＭＳ Ｐ明朝" pitchFamily="18" charset="-128"/>
                <a:ea typeface="ＭＳ Ｐ明朝" pitchFamily="18" charset="-128"/>
                <a:sym typeface="Wingdings"/>
              </a:rPr>
              <a:t>　の運営において労働組合がパートナーとなる。</a:t>
            </a:r>
            <a:endParaRPr lang="en-US" altLang="ja-JP" sz="1400" dirty="0" smtClean="0">
              <a:latin typeface="ＭＳ Ｐ明朝" pitchFamily="18" charset="-128"/>
              <a:ea typeface="ＭＳ Ｐ明朝" pitchFamily="18" charset="-128"/>
              <a:sym typeface="Wingdings"/>
            </a:endParaRPr>
          </a:p>
          <a:p>
            <a:pPr>
              <a:spcBef>
                <a:spcPts val="0"/>
              </a:spcBef>
              <a:buNone/>
            </a:pPr>
            <a:r>
              <a:rPr lang="ja-JP" altLang="en-US" sz="1400" dirty="0" smtClean="0">
                <a:latin typeface="ＭＳ Ｐ明朝" pitchFamily="18" charset="-128"/>
                <a:ea typeface="ＭＳ Ｐ明朝" pitchFamily="18" charset="-128"/>
                <a:sym typeface="Wingdings"/>
              </a:rPr>
              <a:t>労働組合は最低賃金の決定に関与するだけでなく、「労働環境の整備」に　</a:t>
            </a:r>
            <a:endParaRPr lang="en-US" altLang="ja-JP" sz="1400" dirty="0" smtClean="0">
              <a:latin typeface="ＭＳ Ｐ明朝" pitchFamily="18" charset="-128"/>
              <a:ea typeface="ＭＳ Ｐ明朝" pitchFamily="18" charset="-128"/>
              <a:sym typeface="Wingdings"/>
            </a:endParaRPr>
          </a:p>
          <a:p>
            <a:pPr>
              <a:spcBef>
                <a:spcPts val="0"/>
              </a:spcBef>
              <a:buNone/>
            </a:pPr>
            <a:r>
              <a:rPr lang="ja-JP" altLang="en-US" sz="1400" dirty="0" smtClean="0">
                <a:latin typeface="ＭＳ Ｐ明朝" pitchFamily="18" charset="-128"/>
                <a:ea typeface="ＭＳ Ｐ明朝" pitchFamily="18" charset="-128"/>
                <a:sym typeface="Wingdings"/>
              </a:rPr>
              <a:t>　も役割を果たすことになる。</a:t>
            </a:r>
            <a:endParaRPr lang="en-US" altLang="ja-JP" sz="1400" dirty="0" smtClean="0">
              <a:latin typeface="ＭＳ Ｐ明朝" pitchFamily="18" charset="-128"/>
              <a:ea typeface="ＭＳ Ｐ明朝" pitchFamily="18" charset="-128"/>
              <a:sym typeface="Wingdings"/>
            </a:endParaRPr>
          </a:p>
          <a:p>
            <a:pPr>
              <a:spcBef>
                <a:spcPts val="0"/>
              </a:spcBef>
              <a:buNone/>
            </a:pPr>
            <a:r>
              <a:rPr lang="ja-JP" altLang="ja-JP" sz="1400" dirty="0" smtClean="0">
                <a:latin typeface="ＭＳ Ｐ明朝" pitchFamily="18" charset="-128"/>
                <a:ea typeface="ＭＳ Ｐ明朝" pitchFamily="18" charset="-128"/>
                <a:sym typeface="Wingdings"/>
              </a:rPr>
              <a:t></a:t>
            </a:r>
            <a:r>
              <a:rPr lang="ja-JP" altLang="en-US" sz="1400" dirty="0" smtClean="0">
                <a:latin typeface="ＭＳ Ｐ明朝" pitchFamily="18" charset="-128"/>
                <a:ea typeface="ＭＳ Ｐ明朝" pitchFamily="18" charset="-128"/>
                <a:sym typeface="Wingdings"/>
              </a:rPr>
              <a:t>労働組合のいわゆる「現場パトロール権」の行使と職場組織の機能が重要</a:t>
            </a:r>
            <a:endParaRPr lang="en-US" altLang="ja-JP" sz="1400" dirty="0" smtClean="0">
              <a:latin typeface="ＭＳ Ｐ明朝" pitchFamily="18" charset="-128"/>
              <a:ea typeface="ＭＳ Ｐ明朝" pitchFamily="18" charset="-128"/>
              <a:sym typeface="Wingdings"/>
            </a:endParaRPr>
          </a:p>
          <a:p>
            <a:pPr>
              <a:spcBef>
                <a:spcPts val="0"/>
              </a:spcBef>
              <a:buNone/>
            </a:pPr>
            <a:r>
              <a:rPr lang="ja-JP" altLang="en-US" sz="1400" dirty="0" smtClean="0">
                <a:latin typeface="ＭＳ Ｐ明朝" pitchFamily="18" charset="-128"/>
                <a:ea typeface="ＭＳ Ｐ明朝" pitchFamily="18" charset="-128"/>
                <a:sym typeface="Wingdings"/>
              </a:rPr>
              <a:t>　となる。</a:t>
            </a:r>
            <a:r>
              <a:rPr lang="en-US" altLang="ja-JP" sz="1400" dirty="0" smtClean="0">
                <a:latin typeface="ＭＳ Ｐ明朝" pitchFamily="18" charset="-128"/>
                <a:ea typeface="ＭＳ Ｐ明朝" pitchFamily="18" charset="-128"/>
                <a:sym typeface="Wingdings"/>
              </a:rPr>
              <a:t/>
            </a:r>
            <a:br>
              <a:rPr lang="en-US" altLang="ja-JP" sz="1400" dirty="0" smtClean="0">
                <a:latin typeface="ＭＳ Ｐ明朝" pitchFamily="18" charset="-128"/>
                <a:ea typeface="ＭＳ Ｐ明朝" pitchFamily="18" charset="-128"/>
                <a:sym typeface="Wingdings"/>
              </a:rPr>
            </a:br>
            <a:endParaRPr kumimoji="1" lang="en-US" altLang="ja-JP" sz="1400" dirty="0" smtClean="0">
              <a:latin typeface="ＭＳ Ｐ明朝" pitchFamily="18" charset="-128"/>
              <a:ea typeface="ＭＳ Ｐ明朝" pitchFamily="18" charset="-128"/>
            </a:endParaRPr>
          </a:p>
          <a:p>
            <a:pPr>
              <a:buNone/>
            </a:pPr>
            <a:endParaRPr kumimoji="1" lang="ja-JP" altLang="en-US" dirty="0"/>
          </a:p>
        </p:txBody>
      </p:sp>
      <p:sp>
        <p:nvSpPr>
          <p:cNvPr id="4" name="正方形/長方形 3"/>
          <p:cNvSpPr/>
          <p:nvPr/>
        </p:nvSpPr>
        <p:spPr>
          <a:xfrm>
            <a:off x="1196752" y="2483768"/>
            <a:ext cx="3528392" cy="792088"/>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kumimoji="0" lang="ja-JP" altLang="en-US" sz="1050" dirty="0" smtClean="0">
                <a:latin typeface="ＭＳ Ｐ明朝" pitchFamily="18" charset="-128"/>
                <a:ea typeface="ＭＳ Ｐ明朝" pitchFamily="18" charset="-128"/>
              </a:rPr>
              <a:t>「</a:t>
            </a:r>
            <a:r>
              <a:rPr kumimoji="0" lang="en-US" altLang="ja-JP" sz="1050" dirty="0" smtClean="0">
                <a:latin typeface="ＭＳ Ｐ明朝" pitchFamily="18" charset="-128"/>
                <a:ea typeface="ＭＳ Ｐ明朝" pitchFamily="18" charset="-128"/>
              </a:rPr>
              <a:t>1</a:t>
            </a:r>
            <a:r>
              <a:rPr kumimoji="0" lang="ja-JP" altLang="en-US" sz="1050" dirty="0" smtClean="0">
                <a:latin typeface="ＭＳ Ｐ明朝" pitchFamily="18" charset="-128"/>
                <a:ea typeface="ＭＳ Ｐ明朝" pitchFamily="18" charset="-128"/>
              </a:rPr>
              <a:t>人親方」の表現</a:t>
            </a:r>
            <a:r>
              <a:rPr kumimoji="0" lang="en-US" altLang="ja-JP" sz="1050" dirty="0" smtClean="0">
                <a:latin typeface="ＭＳ Ｐ明朝" pitchFamily="18" charset="-128"/>
                <a:ea typeface="ＭＳ Ｐ明朝" pitchFamily="18" charset="-128"/>
              </a:rPr>
              <a:t>―</a:t>
            </a:r>
            <a:r>
              <a:rPr kumimoji="0" lang="ja-JP" altLang="en-US" sz="1050" dirty="0" smtClean="0">
                <a:latin typeface="ＭＳ Ｐ明朝" pitchFamily="18" charset="-128"/>
                <a:ea typeface="ＭＳ Ｐ明朝" pitchFamily="18" charset="-128"/>
              </a:rPr>
              <a:t>自らが提供する労務の対償を得るために請負契約により契約に係る作業に従事する者。</a:t>
            </a:r>
            <a:endParaRPr kumimoji="0" lang="en-US" altLang="ja-JP" sz="1050" dirty="0" smtClean="0">
              <a:latin typeface="ＭＳ Ｐ明朝" pitchFamily="18" charset="-128"/>
              <a:ea typeface="ＭＳ Ｐ明朝" pitchFamily="18" charset="-128"/>
            </a:endParaRPr>
          </a:p>
          <a:p>
            <a:pPr>
              <a:buNone/>
            </a:pPr>
            <a:r>
              <a:rPr kumimoji="0" lang="ja-JP" altLang="en-US" sz="1050" dirty="0" smtClean="0">
                <a:latin typeface="ＭＳ Ｐ明朝" pitchFamily="18" charset="-128"/>
                <a:ea typeface="ＭＳ Ｐ明朝" pitchFamily="18" charset="-128"/>
              </a:rPr>
              <a:t>　労働者性を狭く解釈すると、申告が多発する。行政コストがかえってかかる。←公共工事確保法の反映。</a:t>
            </a:r>
          </a:p>
        </p:txBody>
      </p:sp>
      <p:sp>
        <p:nvSpPr>
          <p:cNvPr id="6" name="正方形/長方形 5"/>
          <p:cNvSpPr/>
          <p:nvPr/>
        </p:nvSpPr>
        <p:spPr>
          <a:xfrm>
            <a:off x="4077072" y="5148064"/>
            <a:ext cx="2376264" cy="28803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latin typeface="ＭＳ Ｐ明朝" pitchFamily="18" charset="-128"/>
                <a:ea typeface="ＭＳ Ｐ明朝" pitchFamily="18" charset="-128"/>
              </a:rPr>
              <a:t>賃金台帳に本人確認欄を設けている。</a:t>
            </a:r>
            <a:endParaRPr kumimoji="1" lang="ja-JP" altLang="en-US" sz="1050" dirty="0">
              <a:latin typeface="ＭＳ Ｐ明朝" pitchFamily="18" charset="-128"/>
              <a:ea typeface="ＭＳ Ｐ明朝" pitchFamily="18" charset="-128"/>
            </a:endParaRPr>
          </a:p>
        </p:txBody>
      </p:sp>
      <p:sp>
        <p:nvSpPr>
          <p:cNvPr id="7" name="線吹き出し 1 (枠付き) 6"/>
          <p:cNvSpPr/>
          <p:nvPr/>
        </p:nvSpPr>
        <p:spPr>
          <a:xfrm>
            <a:off x="4653136" y="755576"/>
            <a:ext cx="1872208" cy="216024"/>
          </a:xfrm>
          <a:prstGeom prst="borderCallout1">
            <a:avLst>
              <a:gd name="adj1" fmla="val 49615"/>
              <a:gd name="adj2" fmla="val 4386"/>
              <a:gd name="adj3" fmla="val 147774"/>
              <a:gd name="adj4" fmla="val -16349"/>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smtClean="0">
                <a:latin typeface="ＭＳ Ｐ明朝" pitchFamily="18" charset="-128"/>
                <a:ea typeface="ＭＳ Ｐ明朝" pitchFamily="18" charset="-128"/>
              </a:rPr>
              <a:t>22</a:t>
            </a:r>
            <a:r>
              <a:rPr kumimoji="1" lang="ja-JP" altLang="en-US" sz="1050" dirty="0" smtClean="0">
                <a:latin typeface="ＭＳ Ｐ明朝" pitchFamily="18" charset="-128"/>
                <a:ea typeface="ＭＳ Ｐ明朝" pitchFamily="18" charset="-128"/>
              </a:rPr>
              <a:t>件、発注額の</a:t>
            </a:r>
            <a:r>
              <a:rPr kumimoji="1" lang="en-US" altLang="ja-JP" sz="1050" dirty="0" smtClean="0">
                <a:latin typeface="ＭＳ Ｐ明朝" pitchFamily="18" charset="-128"/>
                <a:ea typeface="ＭＳ Ｐ明朝" pitchFamily="18" charset="-128"/>
              </a:rPr>
              <a:t>47.7</a:t>
            </a:r>
            <a:r>
              <a:rPr kumimoji="1" lang="ja-JP" altLang="en-US" sz="1050" dirty="0" smtClean="0">
                <a:latin typeface="ＭＳ Ｐ明朝" pitchFamily="18" charset="-128"/>
                <a:ea typeface="ＭＳ Ｐ明朝" pitchFamily="18" charset="-128"/>
              </a:rPr>
              <a:t>％</a:t>
            </a:r>
            <a:endParaRPr kumimoji="1" lang="ja-JP" altLang="en-US" sz="1050" dirty="0">
              <a:latin typeface="ＭＳ Ｐ明朝" pitchFamily="18" charset="-128"/>
              <a:ea typeface="ＭＳ Ｐ明朝" pitchFamily="18" charset="-128"/>
            </a:endParaRPr>
          </a:p>
        </p:txBody>
      </p:sp>
      <p:sp>
        <p:nvSpPr>
          <p:cNvPr id="8" name="線吹き出し 1 (枠付き) 7"/>
          <p:cNvSpPr/>
          <p:nvPr/>
        </p:nvSpPr>
        <p:spPr>
          <a:xfrm>
            <a:off x="5229200" y="3203848"/>
            <a:ext cx="1008112" cy="576064"/>
          </a:xfrm>
          <a:prstGeom prst="borderCallout1">
            <a:avLst>
              <a:gd name="adj1" fmla="val 51819"/>
              <a:gd name="adj2" fmla="val 8674"/>
              <a:gd name="adj3" fmla="val 116358"/>
              <a:gd name="adj4" fmla="val -35499"/>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050" dirty="0" smtClean="0">
              <a:latin typeface="AR P丸ゴシック体M" pitchFamily="50" charset="-128"/>
              <a:ea typeface="AR P丸ゴシック体M" pitchFamily="50" charset="-128"/>
            </a:endParaRPr>
          </a:p>
          <a:p>
            <a:pPr algn="ctr"/>
            <a:endParaRPr lang="en-US" altLang="ja-JP" sz="1050" dirty="0" smtClean="0">
              <a:latin typeface="ＭＳ Ｐ明朝" pitchFamily="18" charset="-128"/>
              <a:ea typeface="ＭＳ Ｐ明朝" pitchFamily="18" charset="-128"/>
            </a:endParaRPr>
          </a:p>
          <a:p>
            <a:pPr algn="ctr"/>
            <a:r>
              <a:rPr lang="ja-JP" altLang="en-US" sz="1050" dirty="0" smtClean="0">
                <a:latin typeface="ＭＳ Ｐ明朝" pitchFamily="18" charset="-128"/>
                <a:ea typeface="ＭＳ Ｐ明朝" pitchFamily="18" charset="-128"/>
              </a:rPr>
              <a:t>審議会は</a:t>
            </a:r>
            <a:endParaRPr lang="en-US" altLang="ja-JP" sz="1050" dirty="0" smtClean="0">
              <a:latin typeface="ＭＳ Ｐ明朝" pitchFamily="18" charset="-128"/>
              <a:ea typeface="ＭＳ Ｐ明朝" pitchFamily="18" charset="-128"/>
            </a:endParaRPr>
          </a:p>
          <a:p>
            <a:pPr algn="ctr"/>
            <a:r>
              <a:rPr lang="ja-JP" altLang="en-US" sz="1050" dirty="0" smtClean="0">
                <a:latin typeface="ＭＳ Ｐ明朝" pitchFamily="18" charset="-128"/>
                <a:ea typeface="ＭＳ Ｐ明朝" pitchFamily="18" charset="-128"/>
              </a:rPr>
              <a:t>公１・労２・使２</a:t>
            </a:r>
          </a:p>
          <a:p>
            <a:pPr algn="ctr"/>
            <a:endParaRPr kumimoji="1" lang="ja-JP" altLang="en-US" dirty="0"/>
          </a:p>
        </p:txBody>
      </p:sp>
      <p:sp>
        <p:nvSpPr>
          <p:cNvPr id="9" name="正方形/長方形 8"/>
          <p:cNvSpPr/>
          <p:nvPr/>
        </p:nvSpPr>
        <p:spPr>
          <a:xfrm>
            <a:off x="548680" y="5940152"/>
            <a:ext cx="5976664" cy="208823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latin typeface="ＭＳ Ｐ明朝" pitchFamily="18" charset="-128"/>
                <a:ea typeface="ＭＳ Ｐ明朝" pitchFamily="18" charset="-128"/>
              </a:rPr>
              <a:t>2111.3</a:t>
            </a:r>
            <a:r>
              <a:rPr kumimoji="1" lang="ja-JP" altLang="en-US" sz="1200" dirty="0" smtClean="0">
                <a:latin typeface="ＭＳ Ｐ明朝" pitchFamily="18" charset="-128"/>
                <a:ea typeface="ＭＳ Ｐ明朝" pitchFamily="18" charset="-128"/>
              </a:rPr>
              <a:t>全労連パンフより</a:t>
            </a:r>
            <a:endParaRPr kumimoji="1" lang="en-US" altLang="ja-JP" sz="1200" dirty="0" smtClean="0">
              <a:latin typeface="ＭＳ Ｐ明朝" pitchFamily="18" charset="-128"/>
              <a:ea typeface="ＭＳ Ｐ明朝" pitchFamily="18" charset="-128"/>
            </a:endParaRPr>
          </a:p>
          <a:p>
            <a:r>
              <a:rPr lang="ja-JP" altLang="en-US" sz="1200" dirty="0" smtClean="0">
                <a:latin typeface="ＭＳ Ｐ明朝" pitchFamily="18" charset="-128"/>
                <a:ea typeface="ＭＳ Ｐ明朝" pitchFamily="18" charset="-128"/>
              </a:rPr>
              <a:t>川崎市作業報酬審議会</a:t>
            </a:r>
            <a:r>
              <a:rPr lang="en-US" altLang="ja-JP" sz="1200" dirty="0" smtClean="0">
                <a:latin typeface="ＭＳ Ｐ明朝" pitchFamily="18" charset="-128"/>
                <a:ea typeface="ＭＳ Ｐ明朝" pitchFamily="18" charset="-128"/>
              </a:rPr>
              <a:t>(3.18)</a:t>
            </a:r>
          </a:p>
          <a:p>
            <a:r>
              <a:rPr lang="ja-JP" altLang="en-US" sz="1200" dirty="0" smtClean="0">
                <a:latin typeface="ＭＳ Ｐ明朝" pitchFamily="18" charset="-128"/>
                <a:ea typeface="ＭＳ Ｐ明朝" pitchFamily="18" charset="-128"/>
              </a:rPr>
              <a:t>●工事請負契約は設計労務単価の</a:t>
            </a:r>
            <a:r>
              <a:rPr lang="en-US" altLang="ja-JP" sz="1200" dirty="0" smtClean="0">
                <a:latin typeface="ＭＳ Ｐ明朝" pitchFamily="18" charset="-128"/>
                <a:ea typeface="ＭＳ Ｐ明朝" pitchFamily="18" charset="-128"/>
              </a:rPr>
              <a:t>90</a:t>
            </a:r>
            <a:r>
              <a:rPr lang="ja-JP" altLang="en-US" sz="1200" dirty="0" smtClean="0">
                <a:latin typeface="ＭＳ Ｐ明朝" pitchFamily="18" charset="-128"/>
                <a:ea typeface="ＭＳ Ｐ明朝" pitchFamily="18" charset="-128"/>
              </a:rPr>
              <a:t>％  特殊作業員で</a:t>
            </a:r>
            <a:r>
              <a:rPr lang="en-US" altLang="ja-JP" sz="1200" dirty="0" smtClean="0">
                <a:latin typeface="ＭＳ Ｐ明朝" pitchFamily="18" charset="-128"/>
                <a:ea typeface="ＭＳ Ｐ明朝" pitchFamily="18" charset="-128"/>
              </a:rPr>
              <a:t>1970</a:t>
            </a:r>
            <a:r>
              <a:rPr lang="ja-JP" altLang="en-US" sz="1200" dirty="0" smtClean="0">
                <a:latin typeface="ＭＳ Ｐ明朝" pitchFamily="18" charset="-128"/>
                <a:ea typeface="ＭＳ Ｐ明朝" pitchFamily="18" charset="-128"/>
              </a:rPr>
              <a:t>円</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ｈ　普通作業員</a:t>
            </a:r>
            <a:r>
              <a:rPr lang="en-US" altLang="ja-JP" sz="1200" dirty="0" smtClean="0">
                <a:latin typeface="ＭＳ Ｐ明朝" pitchFamily="18" charset="-128"/>
                <a:ea typeface="ＭＳ Ｐ明朝" pitchFamily="18" charset="-128"/>
              </a:rPr>
              <a:t>1632</a:t>
            </a:r>
            <a:r>
              <a:rPr lang="ja-JP" altLang="en-US" sz="1200" dirty="0" smtClean="0">
                <a:latin typeface="ＭＳ Ｐ明朝" pitchFamily="18" charset="-128"/>
                <a:ea typeface="ＭＳ Ｐ明朝" pitchFamily="18" charset="-128"/>
              </a:rPr>
              <a:t>円</a:t>
            </a:r>
            <a:r>
              <a:rPr lang="en-US" altLang="ja-JP" sz="1200" dirty="0" smtClean="0">
                <a:latin typeface="ＭＳ Ｐ明朝" pitchFamily="18" charset="-128"/>
                <a:ea typeface="ＭＳ Ｐ明朝" pitchFamily="18" charset="-128"/>
              </a:rPr>
              <a:t>/h</a:t>
            </a:r>
          </a:p>
          <a:p>
            <a:r>
              <a:rPr kumimoji="1" lang="ja-JP" altLang="en-US" sz="1200" dirty="0" smtClean="0">
                <a:latin typeface="ＭＳ Ｐ明朝" pitchFamily="18" charset="-128"/>
                <a:ea typeface="ＭＳ Ｐ明朝" pitchFamily="18" charset="-128"/>
              </a:rPr>
              <a:t>●業務委託</a:t>
            </a:r>
            <a:r>
              <a:rPr kumimoji="1" lang="en-US" altLang="ja-JP" sz="1200" dirty="0" smtClean="0">
                <a:latin typeface="ＭＳ Ｐ明朝" pitchFamily="18" charset="-128"/>
                <a:ea typeface="ＭＳ Ｐ明朝" pitchFamily="18" charset="-128"/>
              </a:rPr>
              <a:t>893</a:t>
            </a:r>
            <a:r>
              <a:rPr kumimoji="1" lang="ja-JP" altLang="en-US" sz="1200" dirty="0" smtClean="0">
                <a:latin typeface="ＭＳ Ｐ明朝" pitchFamily="18" charset="-128"/>
                <a:ea typeface="ＭＳ Ｐ明朝" pitchFamily="18" charset="-128"/>
              </a:rPr>
              <a:t>円</a:t>
            </a:r>
            <a:r>
              <a:rPr kumimoji="1" lang="en-US" altLang="ja-JP" sz="1200" dirty="0" smtClean="0">
                <a:latin typeface="ＭＳ Ｐ明朝" pitchFamily="18" charset="-128"/>
                <a:ea typeface="ＭＳ Ｐ明朝" pitchFamily="18" charset="-128"/>
              </a:rPr>
              <a:t>/h</a:t>
            </a:r>
          </a:p>
          <a:p>
            <a:endParaRPr lang="en-US" altLang="ja-JP" sz="1200" dirty="0" smtClean="0">
              <a:latin typeface="ＭＳ Ｐ明朝" pitchFamily="18" charset="-128"/>
              <a:ea typeface="ＭＳ Ｐ明朝" pitchFamily="18" charset="-128"/>
            </a:endParaRPr>
          </a:p>
          <a:p>
            <a:r>
              <a:rPr kumimoji="1" lang="ja-JP" altLang="en-US" sz="1200" dirty="0" smtClean="0">
                <a:latin typeface="ＭＳ Ｐ明朝" pitchFamily="18" charset="-128"/>
                <a:ea typeface="ＭＳ Ｐ明朝" pitchFamily="18" charset="-128"/>
              </a:rPr>
              <a:t>指定管理制度が適用されている学童保育指導員は</a:t>
            </a:r>
            <a:r>
              <a:rPr kumimoji="1" lang="en-US" altLang="ja-JP" sz="1200" dirty="0" smtClean="0">
                <a:latin typeface="ＭＳ Ｐ明朝" pitchFamily="18" charset="-128"/>
                <a:ea typeface="ＭＳ Ｐ明朝" pitchFamily="18" charset="-128"/>
              </a:rPr>
              <a:t>850</a:t>
            </a:r>
            <a:r>
              <a:rPr kumimoji="1" lang="ja-JP" altLang="en-US" sz="1200" dirty="0" smtClean="0">
                <a:latin typeface="ＭＳ Ｐ明朝" pitchFamily="18" charset="-128"/>
                <a:ea typeface="ＭＳ Ｐ明朝" pitchFamily="18" charset="-128"/>
              </a:rPr>
              <a:t>円、</a:t>
            </a:r>
            <a:r>
              <a:rPr lang="ja-JP" altLang="en-US" sz="1200" dirty="0" smtClean="0">
                <a:latin typeface="ＭＳ Ｐ明朝" pitchFamily="18" charset="-128"/>
                <a:ea typeface="ＭＳ Ｐ明朝" pitchFamily="18" charset="-128"/>
              </a:rPr>
              <a:t>警備</a:t>
            </a:r>
            <a:r>
              <a:rPr lang="en-US" altLang="ja-JP" sz="1200" dirty="0" smtClean="0">
                <a:latin typeface="ＭＳ Ｐ明朝" pitchFamily="18" charset="-128"/>
                <a:ea typeface="ＭＳ Ｐ明朝" pitchFamily="18" charset="-128"/>
              </a:rPr>
              <a:t>818</a:t>
            </a:r>
            <a:r>
              <a:rPr lang="ja-JP" altLang="en-US" sz="1200" dirty="0" smtClean="0">
                <a:latin typeface="ＭＳ Ｐ明朝" pitchFamily="18" charset="-128"/>
                <a:ea typeface="ＭＳ Ｐ明朝" pitchFamily="18" charset="-128"/>
              </a:rPr>
              <a:t>円、建物清掃</a:t>
            </a:r>
            <a:r>
              <a:rPr lang="en-US" altLang="ja-JP" sz="1200" dirty="0" smtClean="0">
                <a:latin typeface="ＭＳ Ｐ明朝" pitchFamily="18" charset="-128"/>
                <a:ea typeface="ＭＳ Ｐ明朝" pitchFamily="18" charset="-128"/>
              </a:rPr>
              <a:t>820</a:t>
            </a:r>
            <a:r>
              <a:rPr lang="ja-JP" altLang="en-US" sz="1200" dirty="0" smtClean="0">
                <a:latin typeface="ＭＳ Ｐ明朝" pitchFamily="18" charset="-128"/>
                <a:ea typeface="ＭＳ Ｐ明朝" pitchFamily="18" charset="-128"/>
              </a:rPr>
              <a:t>円が改善された。</a:t>
            </a:r>
            <a:endParaRPr lang="en-US" altLang="ja-JP" sz="1200" dirty="0" smtClean="0">
              <a:latin typeface="ＭＳ Ｐ明朝" pitchFamily="18" charset="-128"/>
              <a:ea typeface="ＭＳ Ｐ明朝" pitchFamily="18" charset="-128"/>
            </a:endParaRPr>
          </a:p>
          <a:p>
            <a:r>
              <a:rPr kumimoji="1" lang="en-US" altLang="ja-JP" sz="1200" dirty="0" smtClean="0">
                <a:latin typeface="ＭＳ Ｐ明朝" pitchFamily="18" charset="-128"/>
                <a:ea typeface="ＭＳ Ｐ明朝" pitchFamily="18" charset="-128"/>
              </a:rPr>
              <a:t>※</a:t>
            </a:r>
            <a:r>
              <a:rPr kumimoji="1" lang="ja-JP" altLang="en-US" sz="1200" dirty="0" smtClean="0">
                <a:latin typeface="ＭＳ Ｐ明朝" pitchFamily="18" charset="-128"/>
                <a:ea typeface="ＭＳ Ｐ明朝" pitchFamily="18" charset="-128"/>
              </a:rPr>
              <a:t>労働時間は</a:t>
            </a:r>
            <a:r>
              <a:rPr kumimoji="1" lang="en-US" altLang="ja-JP" sz="1200" dirty="0" smtClean="0">
                <a:latin typeface="ＭＳ Ｐ明朝" pitchFamily="18" charset="-128"/>
                <a:ea typeface="ＭＳ Ｐ明朝" pitchFamily="18" charset="-128"/>
              </a:rPr>
              <a:t>173.8</a:t>
            </a:r>
            <a:r>
              <a:rPr kumimoji="1" lang="ja-JP" altLang="en-US" sz="1200" dirty="0" smtClean="0">
                <a:latin typeface="ＭＳ Ｐ明朝" pitchFamily="18" charset="-128"/>
                <a:ea typeface="ＭＳ Ｐ明朝" pitchFamily="18" charset="-128"/>
              </a:rPr>
              <a:t>の長時間、住宅費は基準額ではなく、実績費を用い、勤労控除を考慮しないことが問題として残った。</a:t>
            </a:r>
            <a:endParaRPr kumimoji="1" lang="en-US" altLang="ja-JP" sz="1200" dirty="0" smtClean="0">
              <a:latin typeface="ＭＳ Ｐ明朝" pitchFamily="18" charset="-128"/>
              <a:ea typeface="ＭＳ Ｐ明朝" pitchFamily="18" charset="-128"/>
            </a:endParaRPr>
          </a:p>
          <a:p>
            <a:r>
              <a:rPr lang="ja-JP" altLang="en-US" sz="1200" dirty="0" smtClean="0">
                <a:latin typeface="ＭＳ Ｐ明朝" pitchFamily="18" charset="-128"/>
                <a:ea typeface="ＭＳ Ｐ明朝" pitchFamily="18" charset="-128"/>
              </a:rPr>
              <a:t>バブリックコメントに多数の意見が寄せられた</a:t>
            </a:r>
            <a:r>
              <a:rPr lang="ja-JP" altLang="en-US" sz="1200" dirty="0" smtClean="0">
                <a:latin typeface="ＭＳ Ｐ明朝" pitchFamily="18" charset="-128"/>
                <a:ea typeface="ＭＳ Ｐ明朝" pitchFamily="18" charset="-128"/>
              </a:rPr>
              <a:t>。</a:t>
            </a:r>
            <a:endParaRPr kumimoji="1" lang="ja-JP" altLang="en-US" sz="1200" dirty="0">
              <a:latin typeface="ＭＳ Ｐ明朝" pitchFamily="18" charset="-128"/>
              <a:ea typeface="ＭＳ Ｐ明朝" pitchFamily="18" charset="-128"/>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roducingPowerPoint2007">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53000"/>
                <a:satMod val="200000"/>
              </a:schemeClr>
              <a:schemeClr val="phClr">
                <a:tint val="78000"/>
                <a:satMod val="230000"/>
              </a:schemeClr>
            </a:duotone>
          </a:blip>
          <a:tile tx="0" ty="0" sx="90000" sy="9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IntroducingPowerPoint2007</Template>
  <TotalTime>0</TotalTime>
  <Words>135</Words>
  <Application>Microsoft Office PowerPoint</Application>
  <PresentationFormat>画面に合わせる (4:3)</PresentationFormat>
  <Paragraphs>35</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IntroducingPowerPoint2007</vt:lpstr>
      <vt:lpstr>Common Sense 　 　　　　　 　</vt:lpstr>
      <vt:lpstr>                                                                             　　　　　　　　　　　　　　　　　　　　　　　　　　　　　　　　（「建設政策」2011.3） 「公契約」・川崎市　「契約条例の一部改正」施行　(2011.4)  〔「条例で決まる賃金=作業報酬下限額〕 ●公共工事設計労務単価において職種ごとに単価として決められた金額。 ●「生活保護法第8条1項に規定する基準において本市において適用される額。  〔適用される「公契約」〕 ①予定価格6億円以上の公共工事に適用。対象労働者の範囲に「1人親方」を含める。 ②予定価格1000万円以上の業務委託、指定管理契約業務、指定出資法人、PFI事業者に適用する。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2010-12-07T04:38:24Z</dcterms:created>
  <dcterms:modified xsi:type="dcterms:W3CDTF">2011-11-01T11:56:24Z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1041</vt:i4>
  </property>
  <property fmtid="{D5CDD505-2E9C-101B-9397-08002B2CF9AE}" pid="3" name="_Version">
    <vt:lpwstr>12.0.4518</vt:lpwstr>
  </property>
</Properties>
</file>