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56" r:id="rId2"/>
    <p:sldId id="257" r:id="rId3"/>
    <p:sldId id="258" r:id="rId4"/>
  </p:sldIdLst>
  <p:sldSz cx="6858000" cy="9144000" type="screen4x3"/>
  <p:notesSz cx="6858000" cy="9945688"/>
  <p:defaultTextStyle>
    <a:lvl1pPr marL="0" algn="l" rtl="0" latinLnBrk="0">
      <a:defRPr kumimoji="1" lang="ja-JP" sz="1800" kern="1200">
        <a:solidFill>
          <a:schemeClr val="tx1"/>
        </a:solidFill>
        <a:latin typeface="+mn-lt"/>
        <a:ea typeface="+mn-ea"/>
        <a:cs typeface="+mn-cs"/>
      </a:defRPr>
    </a:lvl1pPr>
    <a:lvl2pPr marL="457200" algn="l" rtl="0" latinLnBrk="0">
      <a:defRPr kumimoji="1" lang="ja-JP" sz="1800" kern="1200">
        <a:solidFill>
          <a:schemeClr val="tx1"/>
        </a:solidFill>
        <a:latin typeface="+mn-lt"/>
        <a:ea typeface="+mn-ea"/>
        <a:cs typeface="+mn-cs"/>
      </a:defRPr>
    </a:lvl2pPr>
    <a:lvl3pPr marL="914400" algn="l" rtl="0" latinLnBrk="0">
      <a:defRPr kumimoji="1" lang="ja-JP" sz="1800" kern="1200">
        <a:solidFill>
          <a:schemeClr val="tx1"/>
        </a:solidFill>
        <a:latin typeface="+mn-lt"/>
        <a:ea typeface="+mn-ea"/>
        <a:cs typeface="+mn-cs"/>
      </a:defRPr>
    </a:lvl3pPr>
    <a:lvl4pPr marL="1371600" algn="l" rtl="0" latinLnBrk="0">
      <a:defRPr kumimoji="1" lang="ja-JP" sz="1800" kern="1200">
        <a:solidFill>
          <a:schemeClr val="tx1"/>
        </a:solidFill>
        <a:latin typeface="+mn-lt"/>
        <a:ea typeface="+mn-ea"/>
        <a:cs typeface="+mn-cs"/>
      </a:defRPr>
    </a:lvl4pPr>
    <a:lvl5pPr marL="1828800" algn="l" rtl="0" latinLnBrk="0">
      <a:defRPr kumimoji="1" lang="ja-JP" sz="1800" kern="1200">
        <a:solidFill>
          <a:schemeClr val="tx1"/>
        </a:solidFill>
        <a:latin typeface="+mn-lt"/>
        <a:ea typeface="+mn-ea"/>
        <a:cs typeface="+mn-cs"/>
      </a:defRPr>
    </a:lvl5pPr>
    <a:lvl6pPr marL="2286000" algn="l" rtl="0" latinLnBrk="0">
      <a:defRPr kumimoji="1" lang="ja-JP" sz="1800" kern="1200">
        <a:solidFill>
          <a:schemeClr val="tx1"/>
        </a:solidFill>
        <a:latin typeface="+mn-lt"/>
        <a:ea typeface="+mn-ea"/>
        <a:cs typeface="+mn-cs"/>
      </a:defRPr>
    </a:lvl6pPr>
    <a:lvl7pPr marL="2743200" algn="l" rtl="0" latinLnBrk="0">
      <a:defRPr kumimoji="1" lang="ja-JP" sz="1800" kern="1200">
        <a:solidFill>
          <a:schemeClr val="tx1"/>
        </a:solidFill>
        <a:latin typeface="+mn-lt"/>
        <a:ea typeface="+mn-ea"/>
        <a:cs typeface="+mn-cs"/>
      </a:defRPr>
    </a:lvl7pPr>
    <a:lvl8pPr marL="3200400" algn="l" rtl="0" latinLnBrk="0">
      <a:defRPr kumimoji="1" lang="ja-JP" sz="1800" kern="1200">
        <a:solidFill>
          <a:schemeClr val="tx1"/>
        </a:solidFill>
        <a:latin typeface="+mn-lt"/>
        <a:ea typeface="+mn-ea"/>
        <a:cs typeface="+mn-cs"/>
      </a:defRPr>
    </a:lvl8pPr>
    <a:lvl9pPr marL="3657600" algn="l" rtl="0" latinLnBrk="0">
      <a:defRPr kumimoji="1" lang="ja-JP"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7" autoAdjust="0"/>
  </p:normalViewPr>
  <p:slideViewPr>
    <p:cSldViewPr>
      <p:cViewPr>
        <p:scale>
          <a:sx n="100" d="100"/>
          <a:sy n="100" d="100"/>
        </p:scale>
        <p:origin x="-1020" y="237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rtlCol="0"/>
          <a:lstStyle>
            <a:lvl1pPr algn="l" latinLnBrk="0">
              <a:defRPr kumimoji="1" lang="ja-JP" sz="1200"/>
            </a:lvl1pPr>
            <a:extLst/>
          </a:lstStyle>
          <a:p>
            <a:endParaRPr kumimoji="1" lang="ja-JP"/>
          </a:p>
        </p:txBody>
      </p:sp>
      <p:sp>
        <p:nvSpPr>
          <p:cNvPr id="3" name="Date Placeholder 2"/>
          <p:cNvSpPr>
            <a:spLocks noGrp="1"/>
          </p:cNvSpPr>
          <p:nvPr>
            <p:ph type="dt" idx="1"/>
          </p:nvPr>
        </p:nvSpPr>
        <p:spPr>
          <a:xfrm>
            <a:off x="3884613" y="0"/>
            <a:ext cx="2971800" cy="497284"/>
          </a:xfrm>
          <a:prstGeom prst="rect">
            <a:avLst/>
          </a:prstGeom>
        </p:spPr>
        <p:txBody>
          <a:bodyPr vert="horz" rtlCol="0"/>
          <a:lstStyle>
            <a:lvl1pPr algn="r" latinLnBrk="0">
              <a:defRPr kumimoji="1" lang="ja-JP" sz="1200"/>
            </a:lvl1pPr>
            <a:extLst/>
          </a:lstStyle>
          <a:p>
            <a:fld id="{C238408C-6839-46EE-8131-EDA75C487F2E}" type="datetimeFigureOut">
              <a:rPr/>
              <a:pPr/>
              <a:t>2006/6/30</a:t>
            </a:fld>
            <a:endParaRPr kumimoji="1" lang="ja-JP"/>
          </a:p>
        </p:txBody>
      </p:sp>
      <p:sp>
        <p:nvSpPr>
          <p:cNvPr id="4" name="Slide Image Placeholder 3"/>
          <p:cNvSpPr>
            <a:spLocks noGrp="1" noRot="1" noChangeAspect="1"/>
          </p:cNvSpPr>
          <p:nvPr>
            <p:ph type="sldImg" idx="2"/>
          </p:nvPr>
        </p:nvSpPr>
        <p:spPr>
          <a:xfrm>
            <a:off x="2030413" y="746125"/>
            <a:ext cx="2797175" cy="3729038"/>
          </a:xfrm>
          <a:prstGeom prst="rect">
            <a:avLst/>
          </a:prstGeom>
          <a:noFill/>
          <a:ln w="12700">
            <a:solidFill>
              <a:prstClr val="black"/>
            </a:solidFill>
          </a:ln>
        </p:spPr>
        <p:txBody>
          <a:bodyPr vert="horz" rtlCol="0" anchor="ctr"/>
          <a:lstStyle>
            <a:extLst/>
          </a:lstStyle>
          <a:p>
            <a:endParaRPr kumimoji="1" lang="ja-JP"/>
          </a:p>
        </p:txBody>
      </p:sp>
      <p:sp>
        <p:nvSpPr>
          <p:cNvPr id="5" name="Notes Placeholder 4"/>
          <p:cNvSpPr>
            <a:spLocks noGrp="1"/>
          </p:cNvSpPr>
          <p:nvPr>
            <p:ph type="body" sz="quarter" idx="3"/>
          </p:nvPr>
        </p:nvSpPr>
        <p:spPr>
          <a:xfrm>
            <a:off x="685800" y="4724202"/>
            <a:ext cx="5486400" cy="4475560"/>
          </a:xfrm>
          <a:prstGeom prst="rect">
            <a:avLst/>
          </a:prstGeom>
        </p:spPr>
        <p:txBody>
          <a:bodyPr vert="horz" rtlCol="0">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9446678"/>
            <a:ext cx="2971800" cy="497284"/>
          </a:xfrm>
          <a:prstGeom prst="rect">
            <a:avLst/>
          </a:prstGeom>
        </p:spPr>
        <p:txBody>
          <a:bodyPr vert="horz" rtlCol="0" anchor="b"/>
          <a:lstStyle>
            <a:lvl1pPr algn="l" latinLnBrk="0">
              <a:defRPr kumimoji="1" lang="ja-JP" sz="1200"/>
            </a:lvl1pPr>
            <a:extLst/>
          </a:lstStyle>
          <a:p>
            <a:endParaRPr kumimoji="1" lang="ja-JP"/>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rtlCol="0" anchor="b"/>
          <a:lstStyle>
            <a:lvl1pPr algn="r" latinLnBrk="0">
              <a:defRPr kumimoji="1" lang="ja-JP" sz="1200"/>
            </a:lvl1pPr>
            <a:extLst/>
          </a:lstStyle>
          <a:p>
            <a:fld id="{87D77045-401A-4D5E-BFE3-54C21A8A6634}" type="slidenum">
              <a:rPr/>
              <a:pPr/>
              <a:t>&lt;#&gt;</a:t>
            </a:fld>
            <a:endParaRPr kumimoji="1" lang="ja-JP"/>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latinLnBrk="0">
      <a:defRPr kumimoji="1" lang="ja-JP" sz="1200" kern="1200">
        <a:solidFill>
          <a:schemeClr val="tx1"/>
        </a:solidFill>
        <a:latin typeface="+mn-lt"/>
        <a:ea typeface="+mn-ea"/>
        <a:cs typeface="+mn-cs"/>
      </a:defRPr>
    </a:lvl2pPr>
    <a:lvl3pPr marL="914400" algn="l" rtl="0" latinLnBrk="0">
      <a:defRPr kumimoji="1" lang="ja-JP" sz="1200" kern="1200">
        <a:solidFill>
          <a:schemeClr val="tx1"/>
        </a:solidFill>
        <a:latin typeface="+mn-lt"/>
        <a:ea typeface="+mn-ea"/>
        <a:cs typeface="+mn-cs"/>
      </a:defRPr>
    </a:lvl3pPr>
    <a:lvl4pPr marL="1371600" algn="l" rtl="0" latinLnBrk="0">
      <a:defRPr kumimoji="1" lang="ja-JP" sz="1200" kern="1200">
        <a:solidFill>
          <a:schemeClr val="tx1"/>
        </a:solidFill>
        <a:latin typeface="+mn-lt"/>
        <a:ea typeface="+mn-ea"/>
        <a:cs typeface="+mn-cs"/>
      </a:defRPr>
    </a:lvl4pPr>
    <a:lvl5pPr marL="1828800" algn="l" rtl="0" latinLnBrk="0">
      <a:defRPr kumimoji="1" lang="ja-JP" sz="1200" kern="1200">
        <a:solidFill>
          <a:schemeClr val="tx1"/>
        </a:solidFill>
        <a:latin typeface="+mn-lt"/>
        <a:ea typeface="+mn-ea"/>
        <a:cs typeface="+mn-cs"/>
      </a:defRPr>
    </a:lvl5pPr>
    <a:lvl6pPr marL="2286000" algn="l" rtl="0" latinLnBrk="0">
      <a:defRPr kumimoji="1" lang="ja-JP" sz="1200" kern="1200">
        <a:solidFill>
          <a:schemeClr val="tx1"/>
        </a:solidFill>
        <a:latin typeface="+mn-lt"/>
        <a:ea typeface="+mn-ea"/>
        <a:cs typeface="+mn-cs"/>
      </a:defRPr>
    </a:lvl6pPr>
    <a:lvl7pPr marL="2743200" algn="l" rtl="0" latinLnBrk="0">
      <a:defRPr kumimoji="1" lang="ja-JP" sz="1200" kern="1200">
        <a:solidFill>
          <a:schemeClr val="tx1"/>
        </a:solidFill>
        <a:latin typeface="+mn-lt"/>
        <a:ea typeface="+mn-ea"/>
        <a:cs typeface="+mn-cs"/>
      </a:defRPr>
    </a:lvl7pPr>
    <a:lvl8pPr marL="3200400" algn="l" rtl="0" latinLnBrk="0">
      <a:defRPr kumimoji="1" lang="ja-JP" sz="1200" kern="1200">
        <a:solidFill>
          <a:schemeClr val="tx1"/>
        </a:solidFill>
        <a:latin typeface="+mn-lt"/>
        <a:ea typeface="+mn-ea"/>
        <a:cs typeface="+mn-cs"/>
      </a:defRPr>
    </a:lvl8pPr>
    <a:lvl9pPr marL="3657600" algn="l" rtl="0" latinLnBrk="0">
      <a:defRPr kumimoji="1" lang="ja-JP"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0413" y="746125"/>
            <a:ext cx="2797175" cy="3729038"/>
          </a:xfrm>
        </p:spPr>
      </p:sp>
      <p:sp>
        <p:nvSpPr>
          <p:cNvPr id="3" name="Notes Placeholder 2"/>
          <p:cNvSpPr>
            <a:spLocks noGrp="1"/>
          </p:cNvSpPr>
          <p:nvPr>
            <p:ph type="body" idx="1"/>
          </p:nvPr>
        </p:nvSpPr>
        <p:spPr/>
        <p:txBody>
          <a:bodyPr>
            <a:normAutofit/>
          </a:bodyPr>
          <a:lstStyle/>
          <a:p>
            <a:endParaRPr kumimoji="1" lang="ja-JP"/>
          </a:p>
        </p:txBody>
      </p:sp>
      <p:sp>
        <p:nvSpPr>
          <p:cNvPr id="4" name="Slide Number Placeholder 3"/>
          <p:cNvSpPr>
            <a:spLocks noGrp="1"/>
          </p:cNvSpPr>
          <p:nvPr>
            <p:ph type="sldNum" sz="quarter" idx="10"/>
          </p:nvPr>
        </p:nvSpPr>
        <p:spPr/>
        <p:txBody>
          <a:bodyPr/>
          <a:lstStyle/>
          <a:p>
            <a:fld id="{87D77045-401A-4D5E-BFE3-54C21A8A6634}" type="slidenum">
              <a:rPr kumimoji="1" lang="ja-JP" smtClean="0"/>
              <a:pPr/>
              <a:t>1</a:t>
            </a:fld>
            <a:endParaRPr kumimoji="1" 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2146446" y="2324843"/>
            <a:ext cx="5486400" cy="89154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36" name="Shape 35"/>
          <p:cNvSpPr>
            <a:spLocks/>
          </p:cNvSpPr>
          <p:nvPr/>
        </p:nvSpPr>
        <p:spPr bwMode="auto">
          <a:xfrm>
            <a:off x="3616398" y="1422400"/>
            <a:ext cx="3257550" cy="77216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43" name="Shape 42"/>
          <p:cNvSpPr>
            <a:spLocks/>
          </p:cNvSpPr>
          <p:nvPr/>
        </p:nvSpPr>
        <p:spPr bwMode="auto">
          <a:xfrm>
            <a:off x="217968" y="-18901"/>
            <a:ext cx="4171950" cy="87376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2" name="Shape 21"/>
          <p:cNvSpPr>
            <a:spLocks/>
          </p:cNvSpPr>
          <p:nvPr/>
        </p:nvSpPr>
        <p:spPr bwMode="auto">
          <a:xfrm>
            <a:off x="4457700" y="5689600"/>
            <a:ext cx="1200150" cy="34544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4" name="Shape 23"/>
          <p:cNvSpPr>
            <a:spLocks/>
          </p:cNvSpPr>
          <p:nvPr/>
        </p:nvSpPr>
        <p:spPr bwMode="auto">
          <a:xfrm>
            <a:off x="4457700" y="2336800"/>
            <a:ext cx="2400300" cy="33528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6" name="Shape 25"/>
          <p:cNvSpPr>
            <a:spLocks/>
          </p:cNvSpPr>
          <p:nvPr/>
        </p:nvSpPr>
        <p:spPr bwMode="auto">
          <a:xfrm>
            <a:off x="400050" y="5689600"/>
            <a:ext cx="4000500" cy="34544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7" name="Shape 26"/>
          <p:cNvSpPr>
            <a:spLocks/>
          </p:cNvSpPr>
          <p:nvPr/>
        </p:nvSpPr>
        <p:spPr bwMode="auto">
          <a:xfrm>
            <a:off x="275118" y="3251200"/>
            <a:ext cx="4229100" cy="24384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8" name="Date Placeholder 27"/>
          <p:cNvSpPr>
            <a:spLocks noGrp="1"/>
          </p:cNvSpPr>
          <p:nvPr>
            <p:ph type="dt" sz="half" idx="10"/>
          </p:nvPr>
        </p:nvSpPr>
        <p:spPr>
          <a:xfrm>
            <a:off x="4857750" y="8555569"/>
            <a:ext cx="1600200" cy="486833"/>
          </a:xfrm>
        </p:spPr>
        <p:txBody>
          <a:bodyPr/>
          <a:lstStyle>
            <a:extLst/>
          </a:lstStyle>
          <a:p>
            <a:fld id="{743653DA-8BF4-4869-96FE-9BCF43372D46}" type="datetimeFigureOut">
              <a:rPr/>
              <a:pPr/>
              <a:t>2006/6/30</a:t>
            </a:fld>
            <a:endParaRPr kumimoji="1" lang="ja-JP"/>
          </a:p>
        </p:txBody>
      </p:sp>
      <p:sp>
        <p:nvSpPr>
          <p:cNvPr id="17" name="Footer Placeholder 16"/>
          <p:cNvSpPr>
            <a:spLocks noGrp="1"/>
          </p:cNvSpPr>
          <p:nvPr>
            <p:ph type="ftr" sz="quarter" idx="11"/>
          </p:nvPr>
        </p:nvSpPr>
        <p:spPr>
          <a:xfrm>
            <a:off x="685800" y="8555569"/>
            <a:ext cx="4171950" cy="486833"/>
          </a:xfrm>
        </p:spPr>
        <p:txBody>
          <a:bodyPr/>
          <a:lstStyle>
            <a:extLst/>
          </a:lstStyle>
          <a:p>
            <a:endParaRPr kumimoji="1" lang="ja-JP"/>
          </a:p>
        </p:txBody>
      </p:sp>
      <p:sp>
        <p:nvSpPr>
          <p:cNvPr id="29" name="Slide Number Placeholder 28"/>
          <p:cNvSpPr>
            <a:spLocks noGrp="1"/>
          </p:cNvSpPr>
          <p:nvPr>
            <p:ph type="sldNum" sz="quarter" idx="12"/>
          </p:nvPr>
        </p:nvSpPr>
        <p:spPr>
          <a:xfrm>
            <a:off x="6457950" y="8555569"/>
            <a:ext cx="342900" cy="486833"/>
          </a:xfrm>
        </p:spPr>
        <p:txBody>
          <a:bodyPr/>
          <a:lstStyle>
            <a:extLst/>
          </a:lstStyle>
          <a:p>
            <a:fld id="{72AC53DF-4216-466D-99A7-94400E6C2A25}" type="slidenum">
              <a:rPr/>
              <a:pPr/>
              <a:t>&lt;#&gt;</a:t>
            </a:fld>
            <a:endParaRPr kumimoji="1" lang="ja-JP"/>
          </a:p>
        </p:txBody>
      </p:sp>
      <p:sp>
        <p:nvSpPr>
          <p:cNvPr id="32" name="Rectangle 31"/>
          <p:cNvSpPr/>
          <p:nvPr/>
        </p:nvSpPr>
        <p:spPr>
          <a:xfrm>
            <a:off x="0" y="-2"/>
            <a:ext cx="274320" cy="913927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9" name="Rectangle 38"/>
          <p:cNvSpPr/>
          <p:nvPr/>
        </p:nvSpPr>
        <p:spPr>
          <a:xfrm>
            <a:off x="232169" y="907303"/>
            <a:ext cx="34290"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0" name="Rectangle 39"/>
          <p:cNvSpPr/>
          <p:nvPr/>
        </p:nvSpPr>
        <p:spPr>
          <a:xfrm>
            <a:off x="201805" y="907303"/>
            <a:ext cx="20574"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1" name="Rectangle 40"/>
          <p:cNvSpPr/>
          <p:nvPr/>
        </p:nvSpPr>
        <p:spPr>
          <a:xfrm>
            <a:off x="187515"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2" name="Rectangle 41"/>
          <p:cNvSpPr/>
          <p:nvPr/>
        </p:nvSpPr>
        <p:spPr>
          <a:xfrm>
            <a:off x="166326"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5" name="Rectangle 44"/>
          <p:cNvSpPr/>
          <p:nvPr/>
        </p:nvSpPr>
        <p:spPr>
          <a:xfrm>
            <a:off x="272370" y="536354"/>
            <a:ext cx="6377940" cy="1181687"/>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Title 7"/>
          <p:cNvSpPr>
            <a:spLocks noGrp="1"/>
          </p:cNvSpPr>
          <p:nvPr>
            <p:ph type="ctrTitle"/>
          </p:nvPr>
        </p:nvSpPr>
        <p:spPr>
          <a:xfrm>
            <a:off x="400050" y="619339"/>
            <a:ext cx="6115050" cy="1032256"/>
          </a:xfrm>
        </p:spPr>
        <p:txBody>
          <a:bodyPr/>
          <a:lstStyle>
            <a:lvl1pPr marR="9144" algn="r" eaLnBrk="1" latinLnBrk="0" hangingPunct="1">
              <a:defRPr kumimoji="1" lang="ja-JP" sz="3800"/>
            </a:lvl1pPr>
            <a:extLst/>
          </a:lstStyle>
          <a:p>
            <a:pPr eaLnBrk="1" latinLnBrk="0" hangingPunct="1"/>
            <a:r>
              <a:rPr lang="ja-JP" altLang="en-US" smtClean="0"/>
              <a:t>マスタ タイトルの書式設定</a:t>
            </a:r>
            <a:endParaRPr/>
          </a:p>
        </p:txBody>
      </p:sp>
      <p:sp>
        <p:nvSpPr>
          <p:cNvPr id="9" name="Subtitle 8"/>
          <p:cNvSpPr>
            <a:spLocks noGrp="1"/>
          </p:cNvSpPr>
          <p:nvPr>
            <p:ph type="subTitle" idx="1"/>
          </p:nvPr>
        </p:nvSpPr>
        <p:spPr>
          <a:xfrm>
            <a:off x="3628786" y="1828800"/>
            <a:ext cx="2886314" cy="609600"/>
          </a:xfrm>
        </p:spPr>
        <p:txBody>
          <a:bodyPr tIns="0"/>
          <a:lstStyle>
            <a:lvl1pPr marL="0" indent="0" algn="r" eaLnBrk="1" latinLnBrk="0" hangingPunct="1">
              <a:spcBef>
                <a:spcPts val="0"/>
              </a:spcBef>
              <a:buNone/>
              <a:defRPr kumimoji="1" lang="ja-JP" sz="2000">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ja-JP" altLang="en-US" smtClean="0"/>
              <a:t>マスタ サブタイトルの書式設定</a:t>
            </a:r>
            <a:endParaRPr/>
          </a:p>
        </p:txBody>
      </p:sp>
      <p:sp>
        <p:nvSpPr>
          <p:cNvPr id="58" name="Rectangle 57"/>
          <p:cNvSpPr/>
          <p:nvPr/>
        </p:nvSpPr>
        <p:spPr>
          <a:xfrm flipH="1">
            <a:off x="278654" y="907303"/>
            <a:ext cx="20574"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9" name="Rectangle 58"/>
          <p:cNvSpPr/>
          <p:nvPr/>
        </p:nvSpPr>
        <p:spPr>
          <a:xfrm flipH="1">
            <a:off x="308332" y="907303"/>
            <a:ext cx="20574"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0" name="Rectangle 59"/>
          <p:cNvSpPr/>
          <p:nvPr/>
        </p:nvSpPr>
        <p:spPr>
          <a:xfrm flipH="1">
            <a:off x="336338"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1" name="Rectangle 60"/>
          <p:cNvSpPr/>
          <p:nvPr/>
        </p:nvSpPr>
        <p:spPr>
          <a:xfrm flipH="1">
            <a:off x="357527"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2" name="Rectangle 61"/>
          <p:cNvSpPr/>
          <p:nvPr/>
        </p:nvSpPr>
        <p:spPr>
          <a:xfrm>
            <a:off x="375359" y="907303"/>
            <a:ext cx="27432"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6" name="Rectangle 55"/>
          <p:cNvSpPr/>
          <p:nvPr/>
        </p:nvSpPr>
        <p:spPr>
          <a:xfrm>
            <a:off x="191468" y="6729859"/>
            <a:ext cx="54864" cy="225552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5" name="Rectangle 64"/>
          <p:cNvSpPr/>
          <p:nvPr/>
        </p:nvSpPr>
        <p:spPr>
          <a:xfrm>
            <a:off x="191468" y="6395759"/>
            <a:ext cx="54864" cy="3048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6" name="Rectangle 65"/>
          <p:cNvSpPr/>
          <p:nvPr/>
        </p:nvSpPr>
        <p:spPr>
          <a:xfrm>
            <a:off x="191468" y="6183580"/>
            <a:ext cx="54864" cy="18288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7" name="Rectangle 66"/>
          <p:cNvSpPr/>
          <p:nvPr/>
        </p:nvSpPr>
        <p:spPr>
          <a:xfrm>
            <a:off x="191468" y="6056745"/>
            <a:ext cx="54864" cy="9753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ja-JP" altLang="en-US" smtClean="0"/>
              <a:t>マスタ タイトルの書式設定</a:t>
            </a:r>
            <a:endParaRPr/>
          </a:p>
        </p:txBody>
      </p:sp>
      <p:sp>
        <p:nvSpPr>
          <p:cNvPr id="3" name="Content Placeholder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extLst/>
          </a:lstStyle>
          <a:p>
            <a:fld id="{B7129108-AC8D-4212-9283-60D9E99BF07A}" type="datetimeFigureOut">
              <a:rPr/>
              <a:pPr/>
              <a:t>2006/6/30</a:t>
            </a:fld>
            <a:endParaRPr kumimoji="1" lang="ja-JP"/>
          </a:p>
        </p:txBody>
      </p:sp>
      <p:sp>
        <p:nvSpPr>
          <p:cNvPr id="5" name="Footer Placeholder 4"/>
          <p:cNvSpPr>
            <a:spLocks noGrp="1"/>
          </p:cNvSpPr>
          <p:nvPr>
            <p:ph type="ftr" sz="quarter" idx="11"/>
          </p:nvPr>
        </p:nvSpPr>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470402"/>
            <a:ext cx="5829300" cy="263207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eaLnBrk="1" latinLnBrk="0" hangingPunct="1">
              <a:buNone/>
              <a:defRPr kumimoji="1" lang="ja-JP" sz="4000" b="1" cap="all">
                <a:ln/>
                <a:solidFill>
                  <a:schemeClr val="tx1"/>
                </a:solidFill>
                <a:effectLst>
                  <a:reflection blurRad="12700" stA="50000" endPos="50000" dir="5400000" sy="-100000" rotWithShape="0"/>
                </a:effectLst>
              </a:defRPr>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685800" y="7112000"/>
            <a:ext cx="5829300" cy="1403349"/>
          </a:xfrm>
        </p:spPr>
        <p:txBody>
          <a:bodyPr anchor="t"/>
          <a:lstStyle>
            <a:lvl1pPr marL="374904" eaLnBrk="1" latinLnBrk="0" hangingPunct="1">
              <a:buNone/>
              <a:defRPr kumimoji="1" lang="ja-JP" sz="2000">
                <a:solidFill>
                  <a:schemeClr val="tx2"/>
                </a:solidFill>
              </a:defRPr>
            </a:lvl1pPr>
            <a:lvl2pPr eaLnBrk="1" latinLnBrk="0" hangingPunct="1">
              <a:buNone/>
              <a:defRPr kumimoji="1" lang="ja-JP" sz="1800">
                <a:solidFill>
                  <a:schemeClr val="tx1">
                    <a:tint val="75000"/>
                  </a:schemeClr>
                </a:solidFill>
              </a:defRPr>
            </a:lvl2pPr>
            <a:lvl3pPr eaLnBrk="1" latinLnBrk="0" hangingPunct="1">
              <a:buNone/>
              <a:defRPr kumimoji="1" lang="ja-JP" sz="1600">
                <a:solidFill>
                  <a:schemeClr val="tx1">
                    <a:tint val="75000"/>
                  </a:schemeClr>
                </a:solidFill>
              </a:defRPr>
            </a:lvl3pPr>
            <a:lvl4pPr eaLnBrk="1" latinLnBrk="0" hangingPunct="1">
              <a:buNone/>
              <a:defRPr kumimoji="1" lang="ja-JP" sz="1400">
                <a:solidFill>
                  <a:schemeClr val="tx1">
                    <a:tint val="75000"/>
                  </a:schemeClr>
                </a:solidFill>
              </a:defRPr>
            </a:lvl4pPr>
            <a:lvl5pPr eaLnBrk="1" latinLnBrk="0" hangingPunct="1">
              <a:buNone/>
              <a:defRPr kumimoji="1" lang="ja-JP" sz="1400">
                <a:solidFill>
                  <a:schemeClr val="tx1">
                    <a:tint val="75000"/>
                  </a:schemeClr>
                </a:solidFill>
              </a:defRPr>
            </a:lvl5pPr>
            <a:extLst/>
          </a:lstStyle>
          <a:p>
            <a:pPr lvl="0" eaLnBrk="1" latinLnBrk="0" hangingPunct="1"/>
            <a:r>
              <a:rPr lang="ja-JP" altLang="en-US" smtClean="0"/>
              <a:t>マスタ テキストの書式設定</a:t>
            </a:r>
          </a:p>
        </p:txBody>
      </p:sp>
      <p:sp>
        <p:nvSpPr>
          <p:cNvPr id="4" name="Date Placeholder 3"/>
          <p:cNvSpPr>
            <a:spLocks noGrp="1"/>
          </p:cNvSpPr>
          <p:nvPr>
            <p:ph type="dt" sz="half" idx="10"/>
          </p:nvPr>
        </p:nvSpPr>
        <p:spPr/>
        <p:txBody>
          <a:bodyPr/>
          <a:lstStyle>
            <a:extLst/>
          </a:lstStyle>
          <a:p>
            <a:fld id="{B6DED3D3-6235-4F4C-B439-DF277FB555A7}" type="datetimeFigureOut">
              <a:rPr/>
              <a:pPr/>
              <a:t>2006/6/30</a:t>
            </a:fld>
            <a:endParaRPr kumimoji="1" lang="ja-JP"/>
          </a:p>
        </p:txBody>
      </p:sp>
      <p:sp>
        <p:nvSpPr>
          <p:cNvPr id="5" name="Footer Placeholder 4"/>
          <p:cNvSpPr>
            <a:spLocks noGrp="1"/>
          </p:cNvSpPr>
          <p:nvPr>
            <p:ph type="ftr" sz="quarter" idx="11"/>
          </p:nvPr>
        </p:nvSpPr>
        <p:spPr>
          <a:xfrm>
            <a:off x="685800" y="8555569"/>
            <a:ext cx="4171950" cy="486833"/>
          </a:xfrm>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279400"/>
            <a:ext cx="6172200" cy="1727200"/>
          </a:xfrm>
        </p:spPr>
        <p:txBody>
          <a:bodyPr anchor="ctr"/>
          <a:lstStyle>
            <a:extLst/>
          </a:lstStyle>
          <a:p>
            <a:pPr eaLnBrk="1" latinLnBrk="0" hangingPunct="1"/>
            <a:r>
              <a:rPr lang="ja-JP" altLang="en-US" smtClean="0"/>
              <a:t>マスタ タイトルの書式設定</a:t>
            </a:r>
            <a:endParaRPr/>
          </a:p>
        </p:txBody>
      </p:sp>
      <p:sp>
        <p:nvSpPr>
          <p:cNvPr id="3" name="Content Placeholder 2"/>
          <p:cNvSpPr>
            <a:spLocks noGrp="1"/>
          </p:cNvSpPr>
          <p:nvPr>
            <p:ph sz="half" idx="1"/>
          </p:nvPr>
        </p:nvSpPr>
        <p:spPr>
          <a:xfrm>
            <a:off x="348258" y="2133602"/>
            <a:ext cx="3028950" cy="6034617"/>
          </a:xfrm>
        </p:spPr>
        <p:txBody>
          <a:bodyPr/>
          <a:lstStyle>
            <a:lvl1pPr marL="0" indent="0" eaLnBrk="1" latinLnBrk="0" hangingPunct="1">
              <a:buFontTx/>
              <a:buNone/>
              <a:defRPr kumimoji="1" lang="ja-JP" sz="20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3491508" y="2133602"/>
            <a:ext cx="3028950" cy="6034617"/>
          </a:xfrm>
        </p:spPr>
        <p:txBody>
          <a:bodyPr/>
          <a:lstStyle>
            <a:lvl1pPr eaLnBrk="1" latinLnBrk="0" hangingPunct="1">
              <a:defRPr kumimoji="1" lang="ja-JP" sz="28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3B5F1E3E-4B2F-4895-B65E-28B2E64F39F6}"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cxnSp>
        <p:nvCxnSpPr>
          <p:cNvPr id="9" name="Straight Connector 8"/>
          <p:cNvCxnSpPr/>
          <p:nvPr/>
        </p:nvCxnSpPr>
        <p:spPr>
          <a:xfrm rot="5400000">
            <a:off x="406396" y="5156661"/>
            <a:ext cx="6045200" cy="12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536354"/>
            <a:ext cx="6515100" cy="1181687"/>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 name="Title 1"/>
          <p:cNvSpPr>
            <a:spLocks noGrp="1"/>
          </p:cNvSpPr>
          <p:nvPr>
            <p:ph type="title"/>
          </p:nvPr>
        </p:nvSpPr>
        <p:spPr>
          <a:xfrm>
            <a:off x="378618" y="682752"/>
            <a:ext cx="5829300" cy="1219200"/>
          </a:xfrm>
        </p:spPr>
        <p:txBody>
          <a:bodyPr anchor="t"/>
          <a:lstStyle>
            <a:lvl1pPr eaLnBrk="1" latinLnBrk="0" hangingPunct="1">
              <a:defRPr kumimoji="1" lang="ja-JP" sz="400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342901" y="2413000"/>
            <a:ext cx="3030141" cy="853016"/>
          </a:xfrm>
        </p:spPr>
        <p:txBody>
          <a:bodyPr anchor="ctr"/>
          <a:lstStyle>
            <a:lvl1pPr marL="73152" indent="0" algn="l"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4" name="Text Placeholder 3"/>
          <p:cNvSpPr>
            <a:spLocks noGrp="1"/>
          </p:cNvSpPr>
          <p:nvPr>
            <p:ph type="body" sz="half" idx="2"/>
          </p:nvPr>
        </p:nvSpPr>
        <p:spPr>
          <a:xfrm>
            <a:off x="3483770" y="2413000"/>
            <a:ext cx="3031331" cy="853016"/>
          </a:xfrm>
        </p:spPr>
        <p:txBody>
          <a:bodyPr anchor="ctr"/>
          <a:lstStyle>
            <a:lvl1pPr marL="73152" indent="0"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5" name="Content Placeholder 4"/>
          <p:cNvSpPr>
            <a:spLocks noGrp="1"/>
          </p:cNvSpPr>
          <p:nvPr>
            <p:ph sz="quarter" idx="3"/>
          </p:nvPr>
        </p:nvSpPr>
        <p:spPr>
          <a:xfrm>
            <a:off x="342901" y="3278716"/>
            <a:ext cx="3030141" cy="5279136"/>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6" name="Content Placeholder 5"/>
          <p:cNvSpPr>
            <a:spLocks noGrp="1"/>
          </p:cNvSpPr>
          <p:nvPr>
            <p:ph sz="quarter" idx="4"/>
          </p:nvPr>
        </p:nvSpPr>
        <p:spPr>
          <a:xfrm>
            <a:off x="3483770" y="3278716"/>
            <a:ext cx="3031331" cy="5279136"/>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7" name="Date Placeholder 6"/>
          <p:cNvSpPr>
            <a:spLocks noGrp="1"/>
          </p:cNvSpPr>
          <p:nvPr>
            <p:ph type="dt" sz="half" idx="10"/>
          </p:nvPr>
        </p:nvSpPr>
        <p:spPr/>
        <p:txBody>
          <a:bodyPr/>
          <a:lstStyle>
            <a:extLst/>
          </a:lstStyle>
          <a:p>
            <a:fld id="{63085435-8225-4333-BFFA-0096413F0D76}" type="datetimeFigureOut">
              <a:rPr/>
              <a:pPr/>
              <a:t>2006/6/30</a:t>
            </a:fld>
            <a:endParaRPr kumimoji="1" lang="ja-JP"/>
          </a:p>
        </p:txBody>
      </p:sp>
      <p:sp>
        <p:nvSpPr>
          <p:cNvPr id="8" name="Footer Placeholder 7"/>
          <p:cNvSpPr>
            <a:spLocks noGrp="1"/>
          </p:cNvSpPr>
          <p:nvPr>
            <p:ph type="ftr" sz="quarter" idx="11"/>
          </p:nvPr>
        </p:nvSpPr>
        <p:spPr/>
        <p:txBody>
          <a:bodyPr/>
          <a:lstStyle>
            <a:extLst/>
          </a:lstStyle>
          <a:p>
            <a:endParaRPr kumimoji="1" lang="ja-JP"/>
          </a:p>
        </p:txBody>
      </p:sp>
      <p:sp>
        <p:nvSpPr>
          <p:cNvPr id="9" name="Slide Number Placeholder 8"/>
          <p:cNvSpPr>
            <a:spLocks noGrp="1"/>
          </p:cNvSpPr>
          <p:nvPr>
            <p:ph type="sldNum" sz="quarter" idx="12"/>
          </p:nvPr>
        </p:nvSpPr>
        <p:spPr/>
        <p:txBody>
          <a:bodyPr/>
          <a:lstStyle>
            <a:extLst/>
          </a:lstStyle>
          <a:p>
            <a:fld id="{1AD93096-5B34-4342-9326-69289CEAE4C2}" type="slidenum">
              <a:rPr/>
              <a:pPr/>
              <a:t>&lt;#&gt;</a:t>
            </a:fld>
            <a:endParaRPr kumimoji="1" lang="ja-JP"/>
          </a:p>
        </p:txBody>
      </p:sp>
      <p:sp>
        <p:nvSpPr>
          <p:cNvPr id="16" name="Rectangle 15"/>
          <p:cNvSpPr/>
          <p:nvPr/>
        </p:nvSpPr>
        <p:spPr>
          <a:xfrm>
            <a:off x="65843" y="907303"/>
            <a:ext cx="34290"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35479" y="907303"/>
            <a:ext cx="20574"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8" name="Rectangle 17"/>
          <p:cNvSpPr/>
          <p:nvPr/>
        </p:nvSpPr>
        <p:spPr>
          <a:xfrm>
            <a:off x="21189"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9" name="Rectangle 18"/>
          <p:cNvSpPr/>
          <p:nvPr/>
        </p:nvSpPr>
        <p:spPr>
          <a:xfrm>
            <a:off x="0"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0" name="Rectangle 19"/>
          <p:cNvSpPr/>
          <p:nvPr/>
        </p:nvSpPr>
        <p:spPr>
          <a:xfrm flipH="1">
            <a:off x="112328" y="907303"/>
            <a:ext cx="20574"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1" name="Rectangle 20"/>
          <p:cNvSpPr/>
          <p:nvPr/>
        </p:nvSpPr>
        <p:spPr>
          <a:xfrm flipH="1">
            <a:off x="142006" y="907303"/>
            <a:ext cx="20574"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Rectangle 21"/>
          <p:cNvSpPr/>
          <p:nvPr/>
        </p:nvSpPr>
        <p:spPr>
          <a:xfrm flipH="1">
            <a:off x="170012"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9" name="Rectangle 28"/>
          <p:cNvSpPr/>
          <p:nvPr/>
        </p:nvSpPr>
        <p:spPr>
          <a:xfrm flipH="1">
            <a:off x="191201"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0" name="Rectangle 29"/>
          <p:cNvSpPr/>
          <p:nvPr/>
        </p:nvSpPr>
        <p:spPr>
          <a:xfrm>
            <a:off x="209033" y="907303"/>
            <a:ext cx="27432"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5800" y="682752"/>
            <a:ext cx="5829300" cy="1219200"/>
          </a:xfrm>
        </p:spPr>
        <p:txBody>
          <a:bodyPr/>
          <a:lstStyle>
            <a:lvl1pPr eaLnBrk="1" latinLnBrk="0" hangingPunct="1">
              <a:defRPr kumimoji="1" lang="ja-JP" sz="4000" cap="none" baseline="0"/>
            </a:lvl1pPr>
            <a:extLst/>
          </a:lstStyle>
          <a:p>
            <a:pPr eaLnBrk="1" latinLnBrk="0" hangingPunct="1"/>
            <a:r>
              <a:rPr lang="ja-JP" altLang="en-US" smtClean="0"/>
              <a:t>マスタ タイトルの書式設定</a:t>
            </a:r>
            <a:endParaRPr/>
          </a:p>
        </p:txBody>
      </p:sp>
      <p:sp>
        <p:nvSpPr>
          <p:cNvPr id="3" name="Date Placeholder 2"/>
          <p:cNvSpPr>
            <a:spLocks noGrp="1"/>
          </p:cNvSpPr>
          <p:nvPr>
            <p:ph type="dt" sz="half" idx="10"/>
          </p:nvPr>
        </p:nvSpPr>
        <p:spPr/>
        <p:txBody>
          <a:bodyPr/>
          <a:lstStyle>
            <a:extLst/>
          </a:lstStyle>
          <a:p>
            <a:fld id="{0783C494-2A87-468C-A21B-CB14FB9ABB00}" type="datetimeFigureOut">
              <a:rPr/>
              <a:pPr/>
              <a:t>2006/6/30</a:t>
            </a:fld>
            <a:endParaRPr kumimoji="1" lang="ja-JP"/>
          </a:p>
        </p:txBody>
      </p:sp>
      <p:sp>
        <p:nvSpPr>
          <p:cNvPr id="4" name="Footer Placeholder 3"/>
          <p:cNvSpPr>
            <a:spLocks noGrp="1"/>
          </p:cNvSpPr>
          <p:nvPr>
            <p:ph type="ftr" sz="quarter" idx="11"/>
          </p:nvPr>
        </p:nvSpPr>
        <p:spPr/>
        <p:txBody>
          <a:bodyPr/>
          <a:lstStyle>
            <a:extLst/>
          </a:lstStyle>
          <a:p>
            <a:endParaRPr kumimoji="1" lang="ja-JP"/>
          </a:p>
        </p:txBody>
      </p:sp>
      <p:sp>
        <p:nvSpPr>
          <p:cNvPr id="5" name="Slide Number Placeholder 4"/>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a:pPr/>
              <a:t>2006/6/30</a:t>
            </a:fld>
            <a:endParaRPr kumimoji="1" lang="ja-JP"/>
          </a:p>
        </p:txBody>
      </p:sp>
      <p:sp>
        <p:nvSpPr>
          <p:cNvPr id="3" name="Footer Placeholder 2"/>
          <p:cNvSpPr>
            <a:spLocks noGrp="1"/>
          </p:cNvSpPr>
          <p:nvPr>
            <p:ph type="ftr" sz="quarter" idx="11"/>
          </p:nvPr>
        </p:nvSpPr>
        <p:spPr/>
        <p:txBody>
          <a:bodyPr/>
          <a:lstStyle>
            <a:extLst/>
          </a:lstStyle>
          <a:p>
            <a:endParaRPr kumimoji="1" lang="ja-JP"/>
          </a:p>
        </p:txBody>
      </p:sp>
      <p:sp>
        <p:nvSpPr>
          <p:cNvPr id="4" name="Slide Number Placeholder 3"/>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とコンテンツ">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14350" y="364067"/>
            <a:ext cx="6172200" cy="1549400"/>
          </a:xfrm>
        </p:spPr>
        <p:txBody>
          <a:bodyPr anchor="ctr"/>
          <a:lstStyle>
            <a:lvl1pPr algn="l" eaLnBrk="1" latinLnBrk="0" hangingPunct="1">
              <a:buNone/>
              <a:defRPr kumimoji="1" lang="ja-JP" sz="3600" b="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514350" y="1913467"/>
            <a:ext cx="1885950" cy="6096000"/>
          </a:xfrm>
        </p:spPr>
        <p:txBody>
          <a:bodyPr/>
          <a:lstStyle>
            <a:lvl1pPr marL="54864" indent="0" eaLnBrk="1" latinLnBrk="0" hangingPunct="1">
              <a:buNone/>
              <a:defRPr kumimoji="1" lang="ja-JP" sz="1800"/>
            </a:lvl1pPr>
            <a:lvl2pPr eaLnBrk="1" latinLnBrk="0" hangingPunct="1">
              <a:buNone/>
              <a:defRPr kumimoji="1" lang="ja-JP" sz="1200"/>
            </a:lvl2pPr>
            <a:lvl3pPr eaLnBrk="1" latinLnBrk="0" hangingPunct="1">
              <a:buNone/>
              <a:defRPr kumimoji="1" lang="ja-JP" sz="1000"/>
            </a:lvl3pPr>
            <a:lvl4pPr eaLnBrk="1" latinLnBrk="0" hangingPunct="1">
              <a:buNone/>
              <a:defRPr kumimoji="1" lang="ja-JP" sz="900"/>
            </a:lvl4pPr>
            <a:lvl5pPr eaLnBrk="1" latinLnBrk="0" hangingPunct="1">
              <a:buNone/>
              <a:defRPr kumimoji="1" lang="ja-JP" sz="9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2571750" y="1913467"/>
            <a:ext cx="4114800" cy="6096000"/>
          </a:xfrm>
        </p:spPr>
        <p:txBody>
          <a:bodyPr/>
          <a:lstStyle>
            <a:lvl1pPr eaLnBrk="1" latinLnBrk="0" hangingPunct="1">
              <a:defRPr kumimoji="1" lang="ja-JP" sz="3200"/>
            </a:lvl1pPr>
            <a:lvl2pPr eaLnBrk="1" latinLnBrk="0" hangingPunct="1">
              <a:defRPr kumimoji="1" lang="ja-JP" sz="2800"/>
            </a:lvl2pPr>
            <a:lvl3pPr eaLnBrk="1" latinLnBrk="0" hangingPunct="1">
              <a:defRPr kumimoji="1" lang="ja-JP" sz="2400"/>
            </a:lvl3pPr>
            <a:lvl4pPr eaLnBrk="1" latinLnBrk="0" hangingPunct="1">
              <a:defRPr kumimoji="1" lang="ja-JP" sz="2000"/>
            </a:lvl4pPr>
            <a:lvl5pPr eaLnBrk="1" latinLnBrk="0" hangingPunct="1">
              <a:defRPr kumimoji="1" lang="ja-JP"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4BECC0C8-36B8-442A-833D-B6AACE86BB77}"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bg>
      <p:bgRef idx="1001">
        <a:schemeClr val="bg2"/>
      </p:bgRef>
    </p:bg>
    <p:spTree>
      <p:nvGrpSpPr>
        <p:cNvPr id="1" name=""/>
        <p:cNvGrpSpPr/>
        <p:nvPr/>
      </p:nvGrpSpPr>
      <p:grpSpPr>
        <a:xfrm>
          <a:off x="0" y="0"/>
          <a:ext cx="0" cy="0"/>
          <a:chOff x="0" y="0"/>
          <a:chExt cx="0" cy="0"/>
        </a:xfrm>
      </p:grpSpPr>
      <p:sp>
        <p:nvSpPr>
          <p:cNvPr id="8" name="Rectangle 7"/>
          <p:cNvSpPr/>
          <p:nvPr/>
        </p:nvSpPr>
        <p:spPr>
          <a:xfrm>
            <a:off x="276024" y="2"/>
            <a:ext cx="6583680" cy="2504049"/>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cxnSp>
        <p:nvCxnSpPr>
          <p:cNvPr id="9" name="Straight Connector 8"/>
          <p:cNvCxnSpPr/>
          <p:nvPr/>
        </p:nvCxnSpPr>
        <p:spPr>
          <a:xfrm flipV="1">
            <a:off x="272397" y="2513371"/>
            <a:ext cx="6586967"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6347215" y="1663070"/>
            <a:ext cx="177017" cy="96350"/>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685800" y="304800"/>
            <a:ext cx="5143500" cy="1219200"/>
          </a:xfrm>
        </p:spPr>
        <p:txBody>
          <a:bodyPr anchor="b"/>
          <a:lstStyle>
            <a:lvl1pPr algn="l" eaLnBrk="1" latinLnBrk="0" hangingPunct="1">
              <a:buNone/>
              <a:defRPr kumimoji="1" lang="ja-JP" sz="2100" b="0"/>
            </a:lvl1pPr>
            <a:extLst/>
          </a:lstStyle>
          <a:p>
            <a:pPr eaLnBrk="1" latinLnBrk="0" hangingPunct="1"/>
            <a:r>
              <a:rPr lang="ja-JP" altLang="en-US" smtClean="0"/>
              <a:t>マスタ タイトルの書式設定</a:t>
            </a:r>
            <a:endParaRPr/>
          </a:p>
        </p:txBody>
      </p:sp>
      <p:sp>
        <p:nvSpPr>
          <p:cNvPr id="3" name="Picture Placeholder 2"/>
          <p:cNvSpPr>
            <a:spLocks noGrp="1"/>
          </p:cNvSpPr>
          <p:nvPr>
            <p:ph type="pic" idx="1"/>
          </p:nvPr>
        </p:nvSpPr>
        <p:spPr>
          <a:xfrm>
            <a:off x="275034" y="2540000"/>
            <a:ext cx="6583680" cy="6613525"/>
          </a:xfrm>
        </p:spPr>
        <p:txBody>
          <a:bodyPr/>
          <a:lstStyle>
            <a:lvl1pPr eaLnBrk="1" latinLnBrk="0" hangingPunct="1">
              <a:buNone/>
              <a:defRPr kumimoji="1" lang="ja-JP" sz="3200"/>
            </a:lvl1pPr>
            <a:extLst/>
          </a:lstStyle>
          <a:p>
            <a:r>
              <a:rPr kumimoji="1" lang="ja-JP" altLang="en-US" smtClean="0"/>
              <a:t>アイコンをクリックして図を追加</a:t>
            </a:r>
            <a:endParaRPr kumimoji="1" lang="ja-JP"/>
          </a:p>
        </p:txBody>
      </p:sp>
      <p:sp>
        <p:nvSpPr>
          <p:cNvPr id="4" name="Text Placeholder 3"/>
          <p:cNvSpPr>
            <a:spLocks noGrp="1"/>
          </p:cNvSpPr>
          <p:nvPr>
            <p:ph type="body" sz="half" idx="2"/>
          </p:nvPr>
        </p:nvSpPr>
        <p:spPr>
          <a:xfrm>
            <a:off x="685800" y="1533525"/>
            <a:ext cx="5143500" cy="914400"/>
          </a:xfrm>
        </p:spPr>
        <p:txBody>
          <a:bodyPr/>
          <a:lstStyle>
            <a:lvl1pPr marL="27432" indent="0" eaLnBrk="1" latinLnBrk="0" hangingPunct="1">
              <a:spcBef>
                <a:spcPts val="0"/>
              </a:spcBef>
              <a:buNone/>
              <a:defRPr kumimoji="1" lang="ja-JP" sz="1400">
                <a:solidFill>
                  <a:srgbClr val="FFFFFF"/>
                </a:solidFill>
              </a:defRPr>
            </a:lvl1pPr>
            <a:lvl2pPr eaLnBrk="1" latinLnBrk="0" hangingPunct="1">
              <a:defRPr kumimoji="1" lang="ja-JP" sz="1200"/>
            </a:lvl2pPr>
            <a:lvl3pPr eaLnBrk="1" latinLnBrk="0" hangingPunct="1">
              <a:defRPr kumimoji="1" lang="ja-JP" sz="1000"/>
            </a:lvl3pPr>
            <a:lvl4pPr eaLnBrk="1" latinLnBrk="0" hangingPunct="1">
              <a:defRPr kumimoji="1" lang="ja-JP" sz="900"/>
            </a:lvl4pPr>
            <a:lvl5pPr eaLnBrk="1" latinLnBrk="0" hangingPunct="1">
              <a:defRPr kumimoji="1" lang="ja-JP" sz="900"/>
            </a:lvl5pPr>
            <a:extLst/>
          </a:lstStyle>
          <a:p>
            <a:pPr lvl="0" eaLnBrk="1" latinLnBrk="0" hangingPunct="1"/>
            <a:r>
              <a:rPr lang="ja-JP" altLang="en-US" smtClean="0"/>
              <a:t>マスタ テキストの書式設定</a:t>
            </a:r>
          </a:p>
        </p:txBody>
      </p:sp>
      <p:grpSp>
        <p:nvGrpSpPr>
          <p:cNvPr id="14" name="Group 17"/>
          <p:cNvGrpSpPr/>
          <p:nvPr/>
        </p:nvGrpSpPr>
        <p:grpSpPr>
          <a:xfrm rot="5400000">
            <a:off x="6461515" y="1866270"/>
            <a:ext cx="177017" cy="96350"/>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6201345" y="2003821"/>
            <a:ext cx="177017" cy="96350"/>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2"/>
            <a:ext cx="274320" cy="913927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Rectangle 7"/>
          <p:cNvSpPr/>
          <p:nvPr/>
        </p:nvSpPr>
        <p:spPr>
          <a:xfrm>
            <a:off x="191468" y="6729859"/>
            <a:ext cx="54864" cy="225552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9" name="Rectangle 8"/>
          <p:cNvSpPr/>
          <p:nvPr/>
        </p:nvSpPr>
        <p:spPr>
          <a:xfrm>
            <a:off x="191468" y="6395759"/>
            <a:ext cx="54864" cy="3048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0" name="Rectangle 9"/>
          <p:cNvSpPr/>
          <p:nvPr/>
        </p:nvSpPr>
        <p:spPr>
          <a:xfrm>
            <a:off x="191468" y="6183580"/>
            <a:ext cx="54864" cy="18288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1" name="Rectangle 10"/>
          <p:cNvSpPr/>
          <p:nvPr/>
        </p:nvSpPr>
        <p:spPr>
          <a:xfrm>
            <a:off x="191468" y="6056745"/>
            <a:ext cx="54864" cy="9753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2" name="Rectangle 11"/>
          <p:cNvSpPr/>
          <p:nvPr/>
        </p:nvSpPr>
        <p:spPr>
          <a:xfrm>
            <a:off x="232169" y="907303"/>
            <a:ext cx="34290"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5" name="Rectangle 14"/>
          <p:cNvSpPr/>
          <p:nvPr/>
        </p:nvSpPr>
        <p:spPr>
          <a:xfrm>
            <a:off x="201805" y="907303"/>
            <a:ext cx="20574"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6" name="Rectangle 15"/>
          <p:cNvSpPr/>
          <p:nvPr/>
        </p:nvSpPr>
        <p:spPr>
          <a:xfrm>
            <a:off x="187515" y="907303"/>
            <a:ext cx="6858"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166326" y="907303"/>
            <a:ext cx="6858"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Title Placeholder 21"/>
          <p:cNvSpPr>
            <a:spLocks noGrp="1"/>
          </p:cNvSpPr>
          <p:nvPr>
            <p:ph type="title"/>
          </p:nvPr>
        </p:nvSpPr>
        <p:spPr>
          <a:xfrm>
            <a:off x="685800" y="682752"/>
            <a:ext cx="5829300" cy="1219200"/>
          </a:xfrm>
          <a:prstGeom prst="rect">
            <a:avLst/>
          </a:prstGeom>
        </p:spPr>
        <p:txBody>
          <a:bodyPr vert="horz" anchor="t">
            <a:noAutofit/>
          </a:bodyPr>
          <a:lstStyle>
            <a:extLst/>
          </a:lstStyle>
          <a:p>
            <a:pPr eaLnBrk="1" latinLnBrk="0" hangingPunct="1"/>
            <a:r>
              <a:rPr kumimoji="1" lang="ja-JP" altLang="en-US" smtClean="0"/>
              <a:t>マスタ タイトルの書式設定</a:t>
            </a:r>
            <a:endParaRPr kumimoji="1" lang="en-US" smtClean="0"/>
          </a:p>
        </p:txBody>
      </p:sp>
      <p:sp>
        <p:nvSpPr>
          <p:cNvPr id="13" name="Text Placeholder 12"/>
          <p:cNvSpPr>
            <a:spLocks noGrp="1"/>
          </p:cNvSpPr>
          <p:nvPr>
            <p:ph type="body" idx="1"/>
          </p:nvPr>
        </p:nvSpPr>
        <p:spPr>
          <a:xfrm>
            <a:off x="685800" y="2378080"/>
            <a:ext cx="5829300" cy="6096000"/>
          </a:xfrm>
          <a:prstGeom prst="rect">
            <a:avLst/>
          </a:prstGeom>
        </p:spPr>
        <p:txBody>
          <a:bodyPr vert="horz">
            <a:normAutofit/>
          </a:bodyPr>
          <a:lstStyle>
            <a:extLst/>
          </a:lstStyle>
          <a:p>
            <a:pPr lvl="0" eaLnBrk="1" latinLnBrk="0" hangingPunct="1"/>
            <a:r>
              <a:rPr kumimoji="1" lang="ja-JP" altLang="en-US" smtClean="0"/>
              <a:t>マスタ テキストの書式設定</a:t>
            </a:r>
          </a:p>
          <a:p>
            <a:pPr lvl="1" eaLnBrk="1" latinLnBrk="0" hangingPunct="1"/>
            <a:r>
              <a:rPr kumimoji="1" lang="ja-JP" altLang="en-US" smtClean="0"/>
              <a:t>第 </a:t>
            </a:r>
            <a:r>
              <a:rPr kumimoji="1" lang="en-US" altLang="ja-JP" smtClean="0"/>
              <a:t>2 </a:t>
            </a:r>
            <a:r>
              <a:rPr kumimoji="1" lang="ja-JP" altLang="en-US" smtClean="0"/>
              <a:t>レベル</a:t>
            </a:r>
          </a:p>
          <a:p>
            <a:pPr lvl="2" eaLnBrk="1" latinLnBrk="0" hangingPunct="1"/>
            <a:r>
              <a:rPr kumimoji="1" lang="ja-JP" altLang="en-US" smtClean="0"/>
              <a:t>第 </a:t>
            </a:r>
            <a:r>
              <a:rPr kumimoji="1" lang="en-US" altLang="ja-JP" smtClean="0"/>
              <a:t>3 </a:t>
            </a:r>
            <a:r>
              <a:rPr kumimoji="1" lang="ja-JP" altLang="en-US" smtClean="0"/>
              <a:t>レベル</a:t>
            </a:r>
          </a:p>
          <a:p>
            <a:pPr lvl="3" eaLnBrk="1" latinLnBrk="0" hangingPunct="1"/>
            <a:r>
              <a:rPr kumimoji="1" lang="ja-JP" altLang="en-US" smtClean="0"/>
              <a:t>第 </a:t>
            </a:r>
            <a:r>
              <a:rPr kumimoji="1" lang="en-US" altLang="ja-JP" smtClean="0"/>
              <a:t>4 </a:t>
            </a:r>
            <a:r>
              <a:rPr kumimoji="1" lang="ja-JP" altLang="en-US" smtClean="0"/>
              <a:t>レベル</a:t>
            </a:r>
          </a:p>
          <a:p>
            <a:pPr lvl="4" eaLnBrk="1" latinLnBrk="0" hangingPunct="1"/>
            <a:r>
              <a:rPr kumimoji="1" lang="ja-JP" altLang="en-US" smtClean="0"/>
              <a:t>第 </a:t>
            </a:r>
            <a:r>
              <a:rPr kumimoji="1" lang="en-US" altLang="ja-JP" smtClean="0"/>
              <a:t>5 </a:t>
            </a:r>
            <a:r>
              <a:rPr kumimoji="1" lang="ja-JP" altLang="en-US" smtClean="0"/>
              <a:t>レベル</a:t>
            </a:r>
            <a:endParaRPr kumimoji="1" lang="en-US"/>
          </a:p>
        </p:txBody>
      </p:sp>
      <p:sp>
        <p:nvSpPr>
          <p:cNvPr id="14" name="Date Placeholder 13"/>
          <p:cNvSpPr>
            <a:spLocks noGrp="1"/>
          </p:cNvSpPr>
          <p:nvPr>
            <p:ph type="dt" sz="half" idx="2"/>
          </p:nvPr>
        </p:nvSpPr>
        <p:spPr>
          <a:xfrm>
            <a:off x="4857750" y="8555569"/>
            <a:ext cx="1600200" cy="486833"/>
          </a:xfrm>
          <a:prstGeom prst="rect">
            <a:avLst/>
          </a:prstGeom>
        </p:spPr>
        <p:txBody>
          <a:bodyPr vert="horz" anchor="b"/>
          <a:lstStyle>
            <a:lvl1pPr algn="l" eaLnBrk="1" latinLnBrk="0" hangingPunct="1">
              <a:defRPr kumimoji="1" lang="ja-JP" sz="1100">
                <a:solidFill>
                  <a:schemeClr val="tx2"/>
                </a:solidFill>
              </a:defRPr>
            </a:lvl1pPr>
            <a:extLst/>
          </a:lstStyle>
          <a:p>
            <a:fld id="{8D3816DF-213E-421B-92D3-C068DBB023D6}" type="datetimeFigureOut">
              <a:rPr kumimoji="1" lang="en-US" altLang="ja-JP">
                <a:solidFill>
                  <a:schemeClr val="tx2"/>
                </a:solidFill>
              </a:rPr>
              <a:pPr/>
              <a:t>11/1/2011</a:t>
            </a:fld>
            <a:endParaRPr kumimoji="1" lang="ja-JP" sz="1100">
              <a:solidFill>
                <a:schemeClr val="tx2"/>
              </a:solidFill>
            </a:endParaRPr>
          </a:p>
        </p:txBody>
      </p:sp>
      <p:sp>
        <p:nvSpPr>
          <p:cNvPr id="3" name="Footer Placeholder 2"/>
          <p:cNvSpPr>
            <a:spLocks noGrp="1"/>
          </p:cNvSpPr>
          <p:nvPr>
            <p:ph type="ftr" sz="quarter" idx="3"/>
          </p:nvPr>
        </p:nvSpPr>
        <p:spPr>
          <a:xfrm>
            <a:off x="685800" y="8555569"/>
            <a:ext cx="4171950" cy="486833"/>
          </a:xfrm>
          <a:prstGeom prst="rect">
            <a:avLst/>
          </a:prstGeom>
        </p:spPr>
        <p:txBody>
          <a:bodyPr vert="horz" anchor="b"/>
          <a:lstStyle>
            <a:lvl1pPr algn="r" eaLnBrk="1" latinLnBrk="0" hangingPunct="1">
              <a:defRPr kumimoji="1" lang="ja-JP" sz="1100">
                <a:solidFill>
                  <a:schemeClr val="tx2"/>
                </a:solidFill>
              </a:defRPr>
            </a:lvl1pPr>
            <a:extLst/>
          </a:lstStyle>
          <a:p>
            <a:pPr algn="r"/>
            <a:endParaRPr kumimoji="1" lang="ja-JP" sz="1100">
              <a:solidFill>
                <a:schemeClr val="tx2"/>
              </a:solidFill>
            </a:endParaRPr>
          </a:p>
        </p:txBody>
      </p:sp>
      <p:sp>
        <p:nvSpPr>
          <p:cNvPr id="23" name="Slide Number Placeholder 22"/>
          <p:cNvSpPr>
            <a:spLocks noGrp="1"/>
          </p:cNvSpPr>
          <p:nvPr>
            <p:ph type="sldNum" sz="quarter" idx="4"/>
          </p:nvPr>
        </p:nvSpPr>
        <p:spPr>
          <a:xfrm>
            <a:off x="6457950" y="8555569"/>
            <a:ext cx="342900" cy="486833"/>
          </a:xfrm>
          <a:prstGeom prst="rect">
            <a:avLst/>
          </a:prstGeom>
        </p:spPr>
        <p:txBody>
          <a:bodyPr vert="horz" anchor="b"/>
          <a:lstStyle>
            <a:lvl1pPr algn="l" eaLnBrk="1" latinLnBrk="0" hangingPunct="1">
              <a:defRPr kumimoji="1" lang="ja-JP" sz="1200">
                <a:solidFill>
                  <a:schemeClr val="tx2"/>
                </a:solidFill>
              </a:defRPr>
            </a:lvl1pPr>
            <a:extLst/>
          </a:lstStyle>
          <a:p>
            <a:pPr algn="l"/>
            <a:fld id="{72AC53DF-4216-466D-99A7-94400E6C2A25}" type="slidenum">
              <a:rPr kumimoji="1" lang="en-US" altLang="ja-JP" sz="1200">
                <a:solidFill>
                  <a:schemeClr val="tx2"/>
                </a:solidFill>
              </a:rPr>
              <a:pPr algn="l"/>
              <a:t>&lt;#&gt;</a:t>
            </a:fld>
            <a:endParaRPr kumimoji="1" lang="ja-JP"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1" lang="ja-JP"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kumimoji="1" lang="ja-JP"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1" lang="ja-JP"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1" lang="ja-JP"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1" lang="ja-JP"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1" lang="ja-JP"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lang="ja-JP"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9pPr>
      <a:extLst/>
    </p:bodyStyle>
    <p:otherStyle>
      <a:lvl1pPr marL="0" algn="l" rtl="0" eaLnBrk="1" latinLnBrk="0" hangingPunct="1">
        <a:defRPr kumimoji="1" lang="ja-JP" kern="1200">
          <a:solidFill>
            <a:schemeClr val="tx1"/>
          </a:solidFill>
          <a:latin typeface="+mn-lt"/>
          <a:ea typeface="+mn-ea"/>
          <a:cs typeface="+mn-cs"/>
        </a:defRPr>
      </a:lvl1pPr>
      <a:lvl2pPr marL="457200" algn="l" rtl="0" eaLnBrk="1" latinLnBrk="0" hangingPunct="1">
        <a:defRPr kumimoji="1" lang="ja-JP" kern="1200">
          <a:solidFill>
            <a:schemeClr val="tx1"/>
          </a:solidFill>
          <a:latin typeface="+mn-lt"/>
          <a:ea typeface="+mn-ea"/>
          <a:cs typeface="+mn-cs"/>
        </a:defRPr>
      </a:lvl2pPr>
      <a:lvl3pPr marL="914400" algn="l" rtl="0" eaLnBrk="1" latinLnBrk="0" hangingPunct="1">
        <a:defRPr kumimoji="1" lang="ja-JP" kern="1200">
          <a:solidFill>
            <a:schemeClr val="tx1"/>
          </a:solidFill>
          <a:latin typeface="+mn-lt"/>
          <a:ea typeface="+mn-ea"/>
          <a:cs typeface="+mn-cs"/>
        </a:defRPr>
      </a:lvl3pPr>
      <a:lvl4pPr marL="1371600" algn="l" rtl="0" eaLnBrk="1" latinLnBrk="0" hangingPunct="1">
        <a:defRPr kumimoji="1" lang="ja-JP" kern="1200">
          <a:solidFill>
            <a:schemeClr val="tx1"/>
          </a:solidFill>
          <a:latin typeface="+mn-lt"/>
          <a:ea typeface="+mn-ea"/>
          <a:cs typeface="+mn-cs"/>
        </a:defRPr>
      </a:lvl4pPr>
      <a:lvl5pPr marL="1828800" algn="l" rtl="0" eaLnBrk="1" latinLnBrk="0" hangingPunct="1">
        <a:defRPr kumimoji="1" lang="ja-JP" kern="1200">
          <a:solidFill>
            <a:schemeClr val="tx1"/>
          </a:solidFill>
          <a:latin typeface="+mn-lt"/>
          <a:ea typeface="+mn-ea"/>
          <a:cs typeface="+mn-cs"/>
        </a:defRPr>
      </a:lvl5pPr>
      <a:lvl6pPr marL="2286000" algn="l" rtl="0" eaLnBrk="1" latinLnBrk="0" hangingPunct="1">
        <a:defRPr kumimoji="1" lang="ja-JP" kern="1200">
          <a:solidFill>
            <a:schemeClr val="tx1"/>
          </a:solidFill>
          <a:latin typeface="+mn-lt"/>
          <a:ea typeface="+mn-ea"/>
          <a:cs typeface="+mn-cs"/>
        </a:defRPr>
      </a:lvl6pPr>
      <a:lvl7pPr marL="2743200" algn="l" rtl="0" eaLnBrk="1" latinLnBrk="0" hangingPunct="1">
        <a:defRPr kumimoji="1" lang="ja-JP" kern="1200">
          <a:solidFill>
            <a:schemeClr val="tx1"/>
          </a:solidFill>
          <a:latin typeface="+mn-lt"/>
          <a:ea typeface="+mn-ea"/>
          <a:cs typeface="+mn-cs"/>
        </a:defRPr>
      </a:lvl7pPr>
      <a:lvl8pPr marL="3200400" algn="l" rtl="0" eaLnBrk="1" latinLnBrk="0" hangingPunct="1">
        <a:defRPr kumimoji="1" lang="ja-JP" kern="1200">
          <a:solidFill>
            <a:schemeClr val="tx1"/>
          </a:solidFill>
          <a:latin typeface="+mn-lt"/>
          <a:ea typeface="+mn-ea"/>
          <a:cs typeface="+mn-cs"/>
        </a:defRPr>
      </a:lvl8pPr>
      <a:lvl9pPr marL="3657600" algn="l" rtl="0" eaLnBrk="1" latinLnBrk="0" hangingPunct="1">
        <a:defRPr kumimoji="1" lang="ja-JP"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shade val="100000"/>
                <a:satMod val="150000"/>
              </a:schemeClr>
            </a:gs>
            <a:gs pos="65000">
              <a:schemeClr val="bg1">
                <a:shade val="90000"/>
                <a:satMod val="375000"/>
              </a:schemeClr>
            </a:gs>
            <a:gs pos="100000">
              <a:schemeClr val="bg2">
                <a:tint val="88000"/>
                <a:satMod val="400000"/>
              </a:schemeClr>
            </a:gs>
          </a:gsLst>
          <a:lin ang="5400000" scaled="0"/>
        </a:gradFill>
        <a:effectLst/>
      </p:bgPr>
    </p:bg>
    <p:spTree>
      <p:nvGrpSpPr>
        <p:cNvPr id="1" name=""/>
        <p:cNvGrpSpPr/>
        <p:nvPr/>
      </p:nvGrpSpPr>
      <p:grpSpPr>
        <a:xfrm>
          <a:off x="0" y="0"/>
          <a:ext cx="0" cy="0"/>
          <a:chOff x="0" y="0"/>
          <a:chExt cx="0" cy="0"/>
        </a:xfrm>
      </p:grpSpPr>
      <p:sp>
        <p:nvSpPr>
          <p:cNvPr id="4" name="Rectangle 3"/>
          <p:cNvSpPr>
            <a:spLocks noGrp="1"/>
          </p:cNvSpPr>
          <p:nvPr>
            <p:ph type="ctrTitle"/>
          </p:nvPr>
        </p:nvSpPr>
        <p:spPr>
          <a:xfrm>
            <a:off x="296652" y="635563"/>
            <a:ext cx="5652628" cy="1008112"/>
          </a:xfrm>
          <a:ln>
            <a:noFill/>
          </a:ln>
        </p:spPr>
        <p:txBody>
          <a:bodyPr/>
          <a:lstStyle>
            <a:extLst/>
          </a:lstStyle>
          <a:p>
            <a:pPr algn="ctr"/>
            <a:r>
              <a:rPr lang="en-US" altLang="ja-JP" sz="4000" dirty="0" smtClean="0">
                <a:solidFill>
                  <a:srgbClr val="FFFF00"/>
                </a:solidFill>
                <a:latin typeface="AR P新藝体U" pitchFamily="50" charset="-128"/>
                <a:ea typeface="AR P新藝体U" pitchFamily="50" charset="-128"/>
              </a:rPr>
              <a:t>Common</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Sense </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
            </a:r>
            <a:br>
              <a:rPr lang="en-US" altLang="ja-JP" sz="4000" dirty="0" smtClean="0">
                <a:solidFill>
                  <a:srgbClr val="FFFF00"/>
                </a:solidFill>
                <a:latin typeface="AR P新藝体U" pitchFamily="50" charset="-128"/>
                <a:ea typeface="AR P新藝体U" pitchFamily="50" charset="-128"/>
              </a:rPr>
            </a:br>
            <a:r>
              <a:rPr lang="ja-JP" altLang="en-US" sz="4000" dirty="0" smtClean="0">
                <a:solidFill>
                  <a:srgbClr val="FFFF00"/>
                </a:solidFill>
                <a:latin typeface="AR P新藝体U" pitchFamily="50" charset="-128"/>
                <a:ea typeface="AR P新藝体U" pitchFamily="50" charset="-128"/>
              </a:rPr>
              <a:t>　　　　　</a:t>
            </a:r>
            <a:r>
              <a:rPr lang="en-US" altLang="ja-JP" sz="1600" dirty="0" smtClean="0">
                <a:effectLst/>
                <a:latin typeface="AR P丸ゴシック体M" pitchFamily="50" charset="-128"/>
                <a:ea typeface="AR P丸ゴシック体M" pitchFamily="50" charset="-128"/>
              </a:rPr>
              <a:t/>
            </a:r>
            <a:br>
              <a:rPr lang="en-US" altLang="ja-JP" sz="1600" dirty="0" smtClean="0">
                <a:effectLst/>
                <a:latin typeface="AR P丸ゴシック体M" pitchFamily="50" charset="-128"/>
                <a:ea typeface="AR P丸ゴシック体M" pitchFamily="50" charset="-128"/>
              </a:rPr>
            </a:br>
            <a:r>
              <a:rPr lang="ja-JP" altLang="en-US" sz="1600" dirty="0" smtClean="0">
                <a:effectLst/>
                <a:latin typeface="AR P丸ゴシック体M" pitchFamily="50" charset="-128"/>
                <a:ea typeface="AR P丸ゴシック体M" pitchFamily="50" charset="-128"/>
              </a:rPr>
              <a:t>　</a:t>
            </a:r>
            <a:endParaRPr kumimoji="1" lang="ja-JP" sz="1600" dirty="0">
              <a:effectLst/>
              <a:latin typeface="AR P丸ゴシック体M" pitchFamily="50" charset="-128"/>
              <a:ea typeface="AR P丸ゴシック体M" pitchFamily="50" charset="-128"/>
            </a:endParaRPr>
          </a:p>
        </p:txBody>
      </p:sp>
      <p:sp>
        <p:nvSpPr>
          <p:cNvPr id="5" name="Rectangle 4"/>
          <p:cNvSpPr>
            <a:spLocks noGrp="1"/>
          </p:cNvSpPr>
          <p:nvPr>
            <p:ph type="subTitle" idx="1"/>
          </p:nvPr>
        </p:nvSpPr>
        <p:spPr>
          <a:xfrm>
            <a:off x="404664" y="4475989"/>
            <a:ext cx="3312368" cy="2304256"/>
          </a:xfrm>
        </p:spPr>
        <p:txBody>
          <a:bodyPr>
            <a:normAutofit/>
          </a:bodyPr>
          <a:lstStyle>
            <a:extLst/>
          </a:lstStyle>
          <a:p>
            <a:pPr>
              <a:lnSpc>
                <a:spcPct val="110000"/>
              </a:lnSpc>
              <a:spcBef>
                <a:spcPts val="600"/>
              </a:spcBef>
            </a:pPr>
            <a:endParaRPr lang="en-US" altLang="ja-JP" dirty="0" smtClean="0"/>
          </a:p>
          <a:p>
            <a:pPr>
              <a:lnSpc>
                <a:spcPct val="110000"/>
              </a:lnSpc>
              <a:spcBef>
                <a:spcPts val="600"/>
              </a:spcBef>
            </a:pPr>
            <a:r>
              <a:rPr lang="en-US" altLang="ja-JP" dirty="0" smtClean="0"/>
              <a:t>  </a:t>
            </a:r>
          </a:p>
          <a:p>
            <a:pPr>
              <a:lnSpc>
                <a:spcPct val="110000"/>
              </a:lnSpc>
              <a:spcBef>
                <a:spcPts val="600"/>
              </a:spcBef>
            </a:pPr>
            <a:r>
              <a:rPr lang="ja-JP" altLang="en-US" dirty="0" smtClean="0">
                <a:latin typeface="AR P丸ゴシック体M" pitchFamily="50" charset="-128"/>
                <a:ea typeface="AR P丸ゴシック体M" pitchFamily="50" charset="-128"/>
              </a:rPr>
              <a:t>労働運動への発信</a:t>
            </a:r>
            <a:endParaRPr lang="en-US" altLang="ja-JP" dirty="0" smtClean="0">
              <a:latin typeface="AR P丸ゴシック体M" pitchFamily="50" charset="-128"/>
              <a:ea typeface="AR P丸ゴシック体M" pitchFamily="50" charset="-128"/>
            </a:endParaRPr>
          </a:p>
          <a:p>
            <a:pPr>
              <a:lnSpc>
                <a:spcPct val="110000"/>
              </a:lnSpc>
              <a:spcBef>
                <a:spcPts val="600"/>
              </a:spcBef>
            </a:pPr>
            <a:r>
              <a:rPr lang="en-US" altLang="ja-JP" dirty="0" smtClean="0">
                <a:latin typeface="AR P丸ゴシック体M" pitchFamily="50" charset="-128"/>
                <a:ea typeface="AR P丸ゴシック体M" pitchFamily="50" charset="-128"/>
              </a:rPr>
              <a:t>ryo-sato@hyper.ocn.ne.jp</a:t>
            </a:r>
          </a:p>
          <a:p>
            <a:endParaRPr kumimoji="1" lang="ja-JP" dirty="0"/>
          </a:p>
        </p:txBody>
      </p:sp>
      <p:sp>
        <p:nvSpPr>
          <p:cNvPr id="7" name="正方形/長方形 6"/>
          <p:cNvSpPr/>
          <p:nvPr/>
        </p:nvSpPr>
        <p:spPr>
          <a:xfrm>
            <a:off x="728700" y="1763688"/>
            <a:ext cx="4284476"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rgbClr val="FFFF00"/>
                </a:solidFill>
                <a:latin typeface="AR P丸ゴシック体M" pitchFamily="50" charset="-128"/>
                <a:ea typeface="AR P丸ゴシック体M" pitchFamily="50" charset="-128"/>
              </a:rPr>
              <a:t>　　　　　</a:t>
            </a:r>
            <a:r>
              <a:rPr lang="ja-JP" altLang="en-US" sz="1600" dirty="0" smtClean="0">
                <a:solidFill>
                  <a:srgbClr val="FFFF00"/>
                </a:solidFill>
                <a:latin typeface="AR P丸ゴシック体M" pitchFamily="50" charset="-128"/>
                <a:ea typeface="AR P丸ゴシック体M" pitchFamily="50" charset="-128"/>
              </a:rPr>
              <a:t>　　　</a:t>
            </a:r>
            <a:r>
              <a:rPr lang="ja-JP" altLang="en-US" sz="1600" dirty="0" smtClean="0">
                <a:solidFill>
                  <a:srgbClr val="FFFF00"/>
                </a:solidFill>
                <a:latin typeface="AR P丸ゴシック体M" pitchFamily="50" charset="-128"/>
                <a:ea typeface="AR P丸ゴシック体M" pitchFamily="50" charset="-128"/>
              </a:rPr>
              <a:t>　　</a:t>
            </a:r>
            <a:r>
              <a:rPr lang="en-US" altLang="ja-JP" sz="1600" dirty="0" smtClean="0">
                <a:solidFill>
                  <a:srgbClr val="FFFF00"/>
                </a:solidFill>
                <a:latin typeface="ＭＳ Ｐ明朝" pitchFamily="18" charset="-128"/>
                <a:ea typeface="ＭＳ Ｐ明朝" pitchFamily="18" charset="-128"/>
              </a:rPr>
              <a:t>No.</a:t>
            </a:r>
            <a:r>
              <a:rPr lang="ja-JP" altLang="en-US" sz="1600" dirty="0" smtClean="0">
                <a:solidFill>
                  <a:srgbClr val="FFFF00"/>
                </a:solidFill>
                <a:latin typeface="ＭＳ Ｐ明朝" pitchFamily="18" charset="-128"/>
                <a:ea typeface="ＭＳ Ｐ明朝" pitchFamily="18" charset="-128"/>
              </a:rPr>
              <a:t>１</a:t>
            </a:r>
            <a:r>
              <a:rPr lang="en-US" altLang="ja-JP" sz="1600" dirty="0" smtClean="0">
                <a:solidFill>
                  <a:srgbClr val="FFFF00"/>
                </a:solidFill>
                <a:latin typeface="ＭＳ Ｐ明朝" pitchFamily="18" charset="-128"/>
                <a:ea typeface="ＭＳ Ｐ明朝" pitchFamily="18" charset="-128"/>
              </a:rPr>
              <a:t>6</a:t>
            </a:r>
            <a:r>
              <a:rPr lang="ja-JP" altLang="en-US" sz="1600" dirty="0" smtClean="0">
                <a:solidFill>
                  <a:srgbClr val="FFFF00"/>
                </a:solidFill>
                <a:latin typeface="ＭＳ Ｐ明朝" pitchFamily="18" charset="-128"/>
                <a:ea typeface="ＭＳ Ｐ明朝" pitchFamily="18" charset="-128"/>
              </a:rPr>
              <a:t>　</a:t>
            </a:r>
            <a:r>
              <a:rPr lang="en-US" altLang="ja-JP" sz="1600" dirty="0" smtClean="0">
                <a:solidFill>
                  <a:srgbClr val="FFFF00"/>
                </a:solidFill>
                <a:latin typeface="ＭＳ Ｐ明朝" pitchFamily="18" charset="-128"/>
                <a:ea typeface="ＭＳ Ｐ明朝" pitchFamily="18" charset="-128"/>
              </a:rPr>
              <a:t>201</a:t>
            </a:r>
            <a:r>
              <a:rPr lang="ja-JP" altLang="en-US" sz="1600" dirty="0" smtClean="0">
                <a:solidFill>
                  <a:srgbClr val="FFFF00"/>
                </a:solidFill>
                <a:latin typeface="ＭＳ Ｐ明朝" pitchFamily="18" charset="-128"/>
                <a:ea typeface="ＭＳ Ｐ明朝" pitchFamily="18" charset="-128"/>
              </a:rPr>
              <a:t>１</a:t>
            </a:r>
            <a:r>
              <a:rPr lang="en-US" altLang="ja-JP" sz="1600" dirty="0" smtClean="0">
                <a:solidFill>
                  <a:srgbClr val="FFFF00"/>
                </a:solidFill>
                <a:latin typeface="ＭＳ Ｐ明朝" pitchFamily="18" charset="-128"/>
                <a:ea typeface="ＭＳ Ｐ明朝" pitchFamily="18" charset="-128"/>
              </a:rPr>
              <a:t>.4.</a:t>
            </a:r>
            <a:r>
              <a:rPr lang="ja-JP" altLang="en-US" sz="1600" dirty="0" smtClean="0">
                <a:solidFill>
                  <a:srgbClr val="FFFF00"/>
                </a:solidFill>
                <a:latin typeface="ＭＳ Ｐ明朝" pitchFamily="18" charset="-128"/>
                <a:ea typeface="ＭＳ Ｐ明朝" pitchFamily="18" charset="-128"/>
              </a:rPr>
              <a:t>１</a:t>
            </a:r>
            <a:r>
              <a:rPr lang="en-US" altLang="ja-JP" sz="1600" dirty="0" smtClean="0">
                <a:solidFill>
                  <a:srgbClr val="FFFF00"/>
                </a:solidFill>
                <a:latin typeface="ＭＳ Ｐ明朝" pitchFamily="18" charset="-128"/>
                <a:ea typeface="ＭＳ Ｐ明朝" pitchFamily="18" charset="-128"/>
              </a:rPr>
              <a:t>3</a:t>
            </a:r>
          </a:p>
          <a:p>
            <a:pPr algn="r"/>
            <a:endParaRPr lang="en-US" altLang="ja-JP" sz="1600" dirty="0" smtClean="0">
              <a:latin typeface="AR P丸ゴシック体M" pitchFamily="50" charset="-128"/>
              <a:ea typeface="AR P丸ゴシック体M" pitchFamily="50" charset="-128"/>
            </a:endParaRPr>
          </a:p>
          <a:p>
            <a:r>
              <a:rPr lang="ja-JP" altLang="en-US" sz="1400" dirty="0" smtClean="0">
                <a:latin typeface="ＭＳ Ｐ明朝" pitchFamily="18" charset="-128"/>
                <a:ea typeface="ＭＳ Ｐ明朝" pitchFamily="18" charset="-128"/>
              </a:rPr>
              <a:t>学童保育部会の政策展開と政府の動向</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法制化後の予算の推移</a:t>
            </a:r>
            <a:endParaRPr lang="en-US" altLang="ja-JP" sz="1400" dirty="0" smtClean="0">
              <a:latin typeface="ＭＳ Ｐ明朝" pitchFamily="18" charset="-128"/>
              <a:ea typeface="ＭＳ Ｐ明朝" pitchFamily="18" charset="-128"/>
            </a:endParaRPr>
          </a:p>
          <a:p>
            <a:pPr algn="r"/>
            <a:r>
              <a:rPr lang="en-US" altLang="ja-JP" sz="1600" dirty="0" smtClean="0">
                <a:latin typeface="AR P丸ゴシック体M" pitchFamily="50" charset="-128"/>
                <a:ea typeface="AR P丸ゴシック体M" pitchFamily="50" charset="-128"/>
              </a:rPr>
              <a:t/>
            </a:r>
            <a:br>
              <a:rPr lang="en-US" altLang="ja-JP" sz="1600" dirty="0" smtClean="0">
                <a:latin typeface="AR P丸ゴシック体M" pitchFamily="50" charset="-128"/>
                <a:ea typeface="AR P丸ゴシック体M" pitchFamily="50" charset="-128"/>
              </a:rPr>
            </a:br>
            <a:endParaRPr kumimoji="1" lang="en-US" altLang="ja-JP" sz="1600" dirty="0" smtClean="0">
              <a:latin typeface="AR P丸ゴシック体M" pitchFamily="50" charset="-128"/>
              <a:ea typeface="AR P丸ゴシック体M"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8680" y="251520"/>
            <a:ext cx="5966420" cy="648072"/>
          </a:xfrm>
        </p:spPr>
        <p:txBody>
          <a:bodyPr/>
          <a:lstStyle/>
          <a:p>
            <a:pPr algn="r"/>
            <a:r>
              <a:rPr kumimoji="1" lang="ja-JP" altLang="en-US" sz="1800" dirty="0" smtClean="0">
                <a:effectLst/>
                <a:latin typeface="ＭＳ Ｐ明朝" pitchFamily="18" charset="-128"/>
                <a:ea typeface="ＭＳ Ｐ明朝" pitchFamily="18" charset="-128"/>
              </a:rPr>
              <a:t>全国学童保育部会が積み上げてきた政策と</a:t>
            </a:r>
            <a:r>
              <a:rPr lang="ja-JP" altLang="en-US" sz="1800" dirty="0" smtClean="0">
                <a:effectLst/>
                <a:latin typeface="ＭＳ Ｐ明朝" pitchFamily="18" charset="-128"/>
                <a:ea typeface="ＭＳ Ｐ明朝" pitchFamily="18" charset="-128"/>
              </a:rPr>
              <a:t>この間の政府の動き</a:t>
            </a:r>
            <a:r>
              <a:rPr lang="en-US" altLang="ja-JP" sz="1800" dirty="0" smtClean="0">
                <a:effectLst/>
                <a:latin typeface="ＭＳ Ｐ明朝" pitchFamily="18" charset="-128"/>
                <a:ea typeface="ＭＳ Ｐ明朝" pitchFamily="18" charset="-128"/>
              </a:rPr>
              <a:t/>
            </a:r>
            <a:br>
              <a:rPr lang="en-US" altLang="ja-JP" sz="1800" dirty="0" smtClean="0">
                <a:effectLst/>
                <a:latin typeface="ＭＳ Ｐ明朝" pitchFamily="18" charset="-128"/>
                <a:ea typeface="ＭＳ Ｐ明朝" pitchFamily="18" charset="-128"/>
              </a:rPr>
            </a:br>
            <a:r>
              <a:rPr lang="en-US" altLang="ja-JP" sz="1050" dirty="0" smtClean="0">
                <a:effectLst/>
                <a:latin typeface="ＭＳ Ｐ明朝" pitchFamily="18" charset="-128"/>
                <a:ea typeface="ＭＳ Ｐ明朝" pitchFamily="18" charset="-128"/>
              </a:rPr>
              <a:t>(</a:t>
            </a:r>
            <a:r>
              <a:rPr lang="ja-JP" altLang="en-US" sz="1050" dirty="0" smtClean="0">
                <a:effectLst/>
                <a:latin typeface="ＭＳ Ｐ明朝" pitchFamily="18" charset="-128"/>
                <a:ea typeface="ＭＳ Ｐ明朝" pitchFamily="18" charset="-128"/>
              </a:rPr>
              <a:t>２０１１．</a:t>
            </a:r>
            <a:r>
              <a:rPr lang="en-US" altLang="ja-JP" sz="1050" dirty="0" smtClean="0">
                <a:effectLst/>
                <a:latin typeface="ＭＳ Ｐ明朝" pitchFamily="18" charset="-128"/>
                <a:ea typeface="ＭＳ Ｐ明朝" pitchFamily="18" charset="-128"/>
              </a:rPr>
              <a:t>2.11</a:t>
            </a:r>
            <a:r>
              <a:rPr lang="ja-JP" altLang="en-US" sz="1050" dirty="0" smtClean="0">
                <a:effectLst/>
                <a:latin typeface="ＭＳ Ｐ明朝" pitchFamily="18" charset="-128"/>
                <a:ea typeface="ＭＳ Ｐ明朝" pitchFamily="18" charset="-128"/>
              </a:rPr>
              <a:t>～１２、全国学童保育部会拡大幹事会）</a:t>
            </a:r>
            <a:endParaRPr kumimoji="1" lang="ja-JP" altLang="en-US" sz="1050" dirty="0">
              <a:effectLst/>
              <a:latin typeface="ＭＳ Ｐ明朝" pitchFamily="18" charset="-128"/>
              <a:ea typeface="ＭＳ Ｐ明朝" pitchFamily="18" charset="-128"/>
            </a:endParaRPr>
          </a:p>
        </p:txBody>
      </p:sp>
      <p:sp>
        <p:nvSpPr>
          <p:cNvPr id="3" name="コンテンツ プレースホルダ 2"/>
          <p:cNvSpPr>
            <a:spLocks noGrp="1"/>
          </p:cNvSpPr>
          <p:nvPr>
            <p:ph idx="1"/>
          </p:nvPr>
        </p:nvSpPr>
        <p:spPr/>
        <p:txBody>
          <a:bodyPr/>
          <a:lstStyle/>
          <a:p>
            <a:pPr>
              <a:buNone/>
            </a:pPr>
            <a:endParaRPr kumimoji="1" lang="en-US" altLang="ja-JP" dirty="0" smtClean="0"/>
          </a:p>
          <a:p>
            <a:pPr>
              <a:buNone/>
            </a:pPr>
            <a:endParaRPr kumimoji="1" lang="ja-JP" altLang="en-US" dirty="0"/>
          </a:p>
        </p:txBody>
      </p:sp>
      <p:graphicFrame>
        <p:nvGraphicFramePr>
          <p:cNvPr id="4" name="表 3"/>
          <p:cNvGraphicFramePr>
            <a:graphicFrameLocks noGrp="1"/>
          </p:cNvGraphicFramePr>
          <p:nvPr/>
        </p:nvGraphicFramePr>
        <p:xfrm>
          <a:off x="548680" y="827584"/>
          <a:ext cx="6048672" cy="7955280"/>
        </p:xfrm>
        <a:graphic>
          <a:graphicData uri="http://schemas.openxmlformats.org/drawingml/2006/table">
            <a:tbl>
              <a:tblPr firstRow="1" bandRow="1">
                <a:tableStyleId>{5C22544A-7EE6-4342-B048-85BDC9FD1C3A}</a:tableStyleId>
              </a:tblPr>
              <a:tblGrid>
                <a:gridCol w="720080"/>
                <a:gridCol w="5328592"/>
              </a:tblGrid>
              <a:tr h="216024">
                <a:tc>
                  <a:txBody>
                    <a:bodyPr/>
                    <a:lstStyle/>
                    <a:p>
                      <a:r>
                        <a:rPr kumimoji="1" lang="ja-JP" altLang="en-US" sz="1050" b="0" dirty="0" smtClean="0">
                          <a:solidFill>
                            <a:schemeClr val="tx1"/>
                          </a:solidFill>
                          <a:latin typeface="ＭＳ Ｐ明朝" pitchFamily="18" charset="-128"/>
                          <a:ea typeface="ＭＳ Ｐ明朝" pitchFamily="18" charset="-128"/>
                        </a:rPr>
                        <a:t>年</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政策展開</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056">
                <a:tc>
                  <a:txBody>
                    <a:bodyPr/>
                    <a:lstStyle/>
                    <a:p>
                      <a:r>
                        <a:rPr kumimoji="1" lang="en-US" altLang="ja-JP" sz="1050" dirty="0" smtClean="0">
                          <a:solidFill>
                            <a:schemeClr val="tx1"/>
                          </a:solidFill>
                          <a:latin typeface="ＭＳ Ｐ明朝" pitchFamily="18" charset="-128"/>
                          <a:ea typeface="ＭＳ Ｐ明朝" pitchFamily="18" charset="-128"/>
                        </a:rPr>
                        <a:t>1995</a:t>
                      </a:r>
                      <a:r>
                        <a:rPr kumimoji="1" lang="ja-JP" altLang="en-US" sz="1050" dirty="0" smtClean="0">
                          <a:solidFill>
                            <a:schemeClr val="tx1"/>
                          </a:solidFill>
                          <a:latin typeface="ＭＳ Ｐ明朝" pitchFamily="18" charset="-128"/>
                          <a:ea typeface="ＭＳ Ｐ明朝" pitchFamily="18" charset="-128"/>
                        </a:rPr>
                        <a:t>年</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smtClean="0">
                          <a:solidFill>
                            <a:schemeClr val="tx1"/>
                          </a:solidFill>
                          <a:latin typeface="ＭＳ Ｐ明朝" pitchFamily="18" charset="-128"/>
                          <a:ea typeface="ＭＳ Ｐ明朝" pitchFamily="18" charset="-128"/>
                        </a:rPr>
                        <a:t>建交労スウェーデン・デンマーク・ドイツ調査</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en-US" altLang="ja-JP" sz="1050" dirty="0" smtClean="0">
                          <a:solidFill>
                            <a:schemeClr val="tx1"/>
                          </a:solidFill>
                          <a:latin typeface="ＭＳ Ｐ明朝" pitchFamily="18" charset="-128"/>
                          <a:ea typeface="ＭＳ Ｐ明朝" pitchFamily="18" charset="-128"/>
                        </a:rPr>
                        <a:t>1997</a:t>
                      </a:r>
                      <a:r>
                        <a:rPr kumimoji="1" lang="ja-JP" altLang="en-US" sz="1050" dirty="0" smtClean="0">
                          <a:solidFill>
                            <a:schemeClr val="tx1"/>
                          </a:solidFill>
                          <a:latin typeface="ＭＳ Ｐ明朝" pitchFamily="18" charset="-128"/>
                          <a:ea typeface="ＭＳ Ｐ明朝" pitchFamily="18" charset="-128"/>
                        </a:rPr>
                        <a:t>年</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smtClean="0">
                          <a:solidFill>
                            <a:schemeClr val="tx1"/>
                          </a:solidFill>
                          <a:latin typeface="ＭＳ Ｐ明朝" pitchFamily="18" charset="-128"/>
                          <a:ea typeface="ＭＳ Ｐ明朝" pitchFamily="18" charset="-128"/>
                        </a:rPr>
                        <a:t>政府　児童福祉法改正　放課後児童健全育成事業</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・「保護者が労働等」により昼間家庭にいない</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児童に遊びおよび生活の場を与えて」、</a:t>
                      </a:r>
                      <a:r>
                        <a:rPr kumimoji="1" lang="en-US" altLang="ja-JP" sz="1050" dirty="0" smtClean="0">
                          <a:solidFill>
                            <a:schemeClr val="tx1"/>
                          </a:solidFill>
                          <a:latin typeface="ＭＳ Ｐ明朝" pitchFamily="18" charset="-128"/>
                          <a:ea typeface="ＭＳ Ｐ明朝" pitchFamily="18" charset="-128"/>
                        </a:rPr>
                        <a:t>/</a:t>
                      </a:r>
                    </a:p>
                    <a:p>
                      <a:r>
                        <a:rPr kumimoji="1" lang="ja-JP" altLang="en-US" sz="1050" dirty="0" smtClean="0">
                          <a:solidFill>
                            <a:schemeClr val="tx1"/>
                          </a:solidFill>
                          <a:latin typeface="ＭＳ Ｐ明朝" pitchFamily="18" charset="-128"/>
                          <a:ea typeface="ＭＳ Ｐ明朝" pitchFamily="18" charset="-128"/>
                        </a:rPr>
                        <a:t>・「放課後児童」の健康管理、情緒の安定の管理</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en-US" altLang="ja-JP" sz="1050" dirty="0" smtClean="0">
                          <a:solidFill>
                            <a:schemeClr val="tx1"/>
                          </a:solidFill>
                          <a:latin typeface="ＭＳ Ｐ明朝" pitchFamily="18" charset="-128"/>
                          <a:ea typeface="ＭＳ Ｐ明朝" pitchFamily="18" charset="-128"/>
                        </a:rPr>
                        <a:t>2001</a:t>
                      </a:r>
                      <a:r>
                        <a:rPr kumimoji="1" lang="ja-JP" altLang="en-US" sz="1050" dirty="0" smtClean="0">
                          <a:solidFill>
                            <a:schemeClr val="tx1"/>
                          </a:solidFill>
                          <a:latin typeface="ＭＳ Ｐ明朝" pitchFamily="18" charset="-128"/>
                          <a:ea typeface="ＭＳ Ｐ明朝" pitchFamily="18" charset="-128"/>
                        </a:rPr>
                        <a:t>年</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smtClean="0">
                          <a:solidFill>
                            <a:schemeClr val="tx1"/>
                          </a:solidFill>
                          <a:latin typeface="ＭＳ Ｐ明朝" pitchFamily="18" charset="-128"/>
                          <a:ea typeface="ＭＳ Ｐ明朝" pitchFamily="18" charset="-128"/>
                        </a:rPr>
                        <a:t>建交労が「学童保育所保育指針」で学齢期の子どもの発達の道筋と保育の大切さの観点を明らかにする。</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・保護者の「働きながら子育てしたい」という働く権利の保障</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・保育を</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保護、愛護、教育</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を必要とする子どもの生活</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生存権、発達権、学習権</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の保障</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4920">
                <a:tc>
                  <a:txBody>
                    <a:bodyPr/>
                    <a:lstStyle/>
                    <a:p>
                      <a:r>
                        <a:rPr kumimoji="1" lang="en-US" altLang="ja-JP" sz="1050" dirty="0" smtClean="0">
                          <a:solidFill>
                            <a:schemeClr val="tx1"/>
                          </a:solidFill>
                          <a:latin typeface="ＭＳ Ｐ明朝" pitchFamily="18" charset="-128"/>
                          <a:ea typeface="ＭＳ Ｐ明朝" pitchFamily="18" charset="-128"/>
                        </a:rPr>
                        <a:t>2003</a:t>
                      </a:r>
                      <a:r>
                        <a:rPr kumimoji="1" lang="ja-JP" altLang="en-US" sz="1050" dirty="0" smtClean="0">
                          <a:solidFill>
                            <a:schemeClr val="tx1"/>
                          </a:solidFill>
                          <a:latin typeface="ＭＳ Ｐ明朝" pitchFamily="18" charset="-128"/>
                          <a:ea typeface="ＭＳ Ｐ明朝" pitchFamily="18" charset="-128"/>
                        </a:rPr>
                        <a:t>年</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smtClean="0">
                          <a:solidFill>
                            <a:schemeClr val="tx1"/>
                          </a:solidFill>
                          <a:latin typeface="ＭＳ Ｐ明朝" pitchFamily="18" charset="-128"/>
                          <a:ea typeface="ＭＳ Ｐ明朝" pitchFamily="18" charset="-128"/>
                        </a:rPr>
                        <a:t>建交労オーストラリア・ニュージーランド調査</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en-US" altLang="ja-JP" sz="1050" dirty="0" smtClean="0">
                          <a:solidFill>
                            <a:schemeClr val="tx1"/>
                          </a:solidFill>
                          <a:latin typeface="ＭＳ Ｐ明朝" pitchFamily="18" charset="-128"/>
                          <a:ea typeface="ＭＳ Ｐ明朝" pitchFamily="18" charset="-128"/>
                        </a:rPr>
                        <a:t>2004</a:t>
                      </a:r>
                      <a:r>
                        <a:rPr kumimoji="1" lang="ja-JP" altLang="en-US" sz="1050" dirty="0" smtClean="0">
                          <a:solidFill>
                            <a:schemeClr val="tx1"/>
                          </a:solidFill>
                          <a:latin typeface="ＭＳ Ｐ明朝" pitchFamily="18" charset="-128"/>
                          <a:ea typeface="ＭＳ Ｐ明朝" pitchFamily="18" charset="-128"/>
                        </a:rPr>
                        <a:t>年</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smtClean="0">
                          <a:solidFill>
                            <a:schemeClr val="tx1"/>
                          </a:solidFill>
                          <a:latin typeface="ＭＳ Ｐ明朝" pitchFamily="18" charset="-128"/>
                          <a:ea typeface="ＭＳ Ｐ明朝" pitchFamily="18" charset="-128"/>
                        </a:rPr>
                        <a:t>建交労が「学童保育所における基準の提言」「指導員の倫理」で学童保育の役割を果たすための諸条件を基準としてまとめる。「指針」を保障するための基準。</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en-US" altLang="ja-JP" sz="1050" dirty="0" smtClean="0">
                          <a:solidFill>
                            <a:schemeClr val="tx1"/>
                          </a:solidFill>
                          <a:latin typeface="ＭＳ Ｐ明朝" pitchFamily="18" charset="-128"/>
                          <a:ea typeface="ＭＳ Ｐ明朝" pitchFamily="18" charset="-128"/>
                        </a:rPr>
                        <a:t>2007</a:t>
                      </a:r>
                      <a:r>
                        <a:rPr kumimoji="1" lang="ja-JP" altLang="en-US" sz="1050" dirty="0" smtClean="0">
                          <a:solidFill>
                            <a:schemeClr val="tx1"/>
                          </a:solidFill>
                          <a:latin typeface="ＭＳ Ｐ明朝" pitchFamily="18" charset="-128"/>
                          <a:ea typeface="ＭＳ Ｐ明朝" pitchFamily="18" charset="-128"/>
                        </a:rPr>
                        <a:t>年</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smtClean="0">
                          <a:solidFill>
                            <a:schemeClr val="tx1"/>
                          </a:solidFill>
                          <a:latin typeface="ＭＳ Ｐ明朝" pitchFamily="18" charset="-128"/>
                          <a:ea typeface="ＭＳ Ｐ明朝" pitchFamily="18" charset="-128"/>
                        </a:rPr>
                        <a:t>政府　「放課後子どもプラン」－「放課後子ども教室」と学童保育の一体的および連携実施の総合的放課後対策。</a:t>
                      </a:r>
                      <a:endParaRPr kumimoji="1" lang="en-US" altLang="ja-JP" sz="1050" dirty="0" smtClean="0">
                        <a:solidFill>
                          <a:schemeClr val="tx1"/>
                        </a:solidFill>
                        <a:latin typeface="ＭＳ Ｐ明朝" pitchFamily="18" charset="-128"/>
                        <a:ea typeface="ＭＳ Ｐ明朝" pitchFamily="18" charset="-128"/>
                      </a:endParaRPr>
                    </a:p>
                    <a:p>
                      <a:r>
                        <a:rPr kumimoji="1" lang="en-US" altLang="ja-JP" sz="1050" dirty="0" smtClean="0">
                          <a:solidFill>
                            <a:schemeClr val="tx1"/>
                          </a:solidFill>
                          <a:latin typeface="ＭＳ Ｐ明朝" pitchFamily="18" charset="-128"/>
                          <a:ea typeface="ＭＳ Ｐ明朝" pitchFamily="18" charset="-128"/>
                        </a:rPr>
                        <a:t>10</a:t>
                      </a:r>
                      <a:r>
                        <a:rPr kumimoji="1" lang="ja-JP" altLang="en-US" sz="1050" dirty="0" smtClean="0">
                          <a:solidFill>
                            <a:schemeClr val="tx1"/>
                          </a:solidFill>
                          <a:latin typeface="ＭＳ Ｐ明朝" pitchFamily="18" charset="-128"/>
                          <a:ea typeface="ＭＳ Ｐ明朝" pitchFamily="18" charset="-128"/>
                        </a:rPr>
                        <a:t>月「子どもと家族を応援する日本」－保育所から放課後児童クラブへの切れ目ない移行と適正な環境の確保。</a:t>
                      </a:r>
                      <a:r>
                        <a:rPr kumimoji="1" lang="en-US" altLang="ja-JP" sz="1050" dirty="0" smtClean="0">
                          <a:solidFill>
                            <a:schemeClr val="tx1"/>
                          </a:solidFill>
                          <a:latin typeface="ＭＳ Ｐ明朝" pitchFamily="18" charset="-128"/>
                          <a:ea typeface="ＭＳ Ｐ明朝" pitchFamily="18" charset="-128"/>
                        </a:rPr>
                        <a:t>2012</a:t>
                      </a:r>
                      <a:r>
                        <a:rPr kumimoji="1" lang="ja-JP" altLang="en-US" sz="1050" dirty="0" smtClean="0">
                          <a:solidFill>
                            <a:schemeClr val="tx1"/>
                          </a:solidFill>
                          <a:latin typeface="ＭＳ Ｐ明朝" pitchFamily="18" charset="-128"/>
                          <a:ea typeface="ＭＳ Ｐ明朝" pitchFamily="18" charset="-128"/>
                        </a:rPr>
                        <a:t>年</a:t>
                      </a:r>
                      <a:r>
                        <a:rPr kumimoji="1" lang="en-US" altLang="ja-JP" sz="1050" dirty="0" smtClean="0">
                          <a:solidFill>
                            <a:schemeClr val="tx1"/>
                          </a:solidFill>
                          <a:latin typeface="ＭＳ Ｐ明朝" pitchFamily="18" charset="-128"/>
                          <a:ea typeface="ＭＳ Ｐ明朝" pitchFamily="18" charset="-128"/>
                        </a:rPr>
                        <a:t>40</a:t>
                      </a:r>
                      <a:r>
                        <a:rPr kumimoji="1" lang="ja-JP" altLang="en-US" sz="1050" dirty="0" smtClean="0">
                          <a:solidFill>
                            <a:schemeClr val="tx1"/>
                          </a:solidFill>
                          <a:latin typeface="ＭＳ Ｐ明朝" pitchFamily="18" charset="-128"/>
                          <a:ea typeface="ＭＳ Ｐ明朝" pitchFamily="18" charset="-128"/>
                        </a:rPr>
                        <a:t>％、</a:t>
                      </a:r>
                      <a:r>
                        <a:rPr kumimoji="1" lang="en-US" altLang="ja-JP" sz="1050" dirty="0" smtClean="0">
                          <a:solidFill>
                            <a:schemeClr val="tx1"/>
                          </a:solidFill>
                          <a:latin typeface="ＭＳ Ｐ明朝" pitchFamily="18" charset="-128"/>
                          <a:ea typeface="ＭＳ Ｐ明朝" pitchFamily="18" charset="-128"/>
                        </a:rPr>
                        <a:t>2017</a:t>
                      </a:r>
                      <a:r>
                        <a:rPr kumimoji="1" lang="ja-JP" altLang="en-US" sz="1050" dirty="0" smtClean="0">
                          <a:solidFill>
                            <a:schemeClr val="tx1"/>
                          </a:solidFill>
                          <a:latin typeface="ＭＳ Ｐ明朝" pitchFamily="18" charset="-128"/>
                          <a:ea typeface="ＭＳ Ｐ明朝" pitchFamily="18" charset="-128"/>
                        </a:rPr>
                        <a:t>年</a:t>
                      </a:r>
                      <a:r>
                        <a:rPr kumimoji="1" lang="en-US" altLang="ja-JP" sz="1050" dirty="0" smtClean="0">
                          <a:solidFill>
                            <a:schemeClr val="tx1"/>
                          </a:solidFill>
                          <a:latin typeface="ＭＳ Ｐ明朝" pitchFamily="18" charset="-128"/>
                          <a:ea typeface="ＭＳ Ｐ明朝" pitchFamily="18" charset="-128"/>
                        </a:rPr>
                        <a:t>60</a:t>
                      </a:r>
                      <a:r>
                        <a:rPr kumimoji="1" lang="ja-JP" altLang="en-US" sz="1050" dirty="0" smtClean="0">
                          <a:solidFill>
                            <a:schemeClr val="tx1"/>
                          </a:solidFill>
                          <a:latin typeface="ＭＳ Ｐ明朝" pitchFamily="18" charset="-128"/>
                          <a:ea typeface="ＭＳ Ｐ明朝" pitchFamily="18" charset="-128"/>
                        </a:rPr>
                        <a:t>％</a:t>
                      </a:r>
                      <a:r>
                        <a:rPr kumimoji="1" lang="en-US" altLang="ja-JP" sz="1050" dirty="0" smtClean="0">
                          <a:solidFill>
                            <a:schemeClr val="tx1"/>
                          </a:solidFill>
                          <a:latin typeface="ＭＳ Ｐ明朝" pitchFamily="18" charset="-128"/>
                          <a:ea typeface="ＭＳ Ｐ明朝" pitchFamily="18" charset="-128"/>
                        </a:rPr>
                        <a:t>.</a:t>
                      </a:r>
                    </a:p>
                    <a:p>
                      <a:r>
                        <a:rPr kumimoji="1" lang="en-US" altLang="ja-JP" sz="1050" dirty="0" smtClean="0">
                          <a:solidFill>
                            <a:schemeClr val="tx1"/>
                          </a:solidFill>
                          <a:latin typeface="ＭＳ Ｐ明朝" pitchFamily="18" charset="-128"/>
                          <a:ea typeface="ＭＳ Ｐ明朝" pitchFamily="18" charset="-128"/>
                        </a:rPr>
                        <a:t>10</a:t>
                      </a:r>
                      <a:r>
                        <a:rPr kumimoji="1" lang="ja-JP" altLang="en-US" sz="1050" dirty="0" smtClean="0">
                          <a:solidFill>
                            <a:schemeClr val="tx1"/>
                          </a:solidFill>
                          <a:latin typeface="ＭＳ Ｐ明朝" pitchFamily="18" charset="-128"/>
                          <a:ea typeface="ＭＳ Ｐ明朝" pitchFamily="18" charset="-128"/>
                        </a:rPr>
                        <a:t>月「放課後児童クラブガイドライン」－望ましい方向を示す。</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en-US" altLang="ja-JP" sz="1050" dirty="0" smtClean="0">
                          <a:solidFill>
                            <a:schemeClr val="tx1"/>
                          </a:solidFill>
                          <a:latin typeface="ＭＳ Ｐ明朝" pitchFamily="18" charset="-128"/>
                          <a:ea typeface="ＭＳ Ｐ明朝" pitchFamily="18" charset="-128"/>
                        </a:rPr>
                        <a:t>2008</a:t>
                      </a:r>
                      <a:r>
                        <a:rPr kumimoji="1" lang="ja-JP" altLang="en-US" sz="1050" dirty="0" smtClean="0">
                          <a:solidFill>
                            <a:schemeClr val="tx1"/>
                          </a:solidFill>
                          <a:latin typeface="ＭＳ Ｐ明朝" pitchFamily="18" charset="-128"/>
                          <a:ea typeface="ＭＳ Ｐ明朝" pitchFamily="18" charset="-128"/>
                        </a:rPr>
                        <a:t>年</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smtClean="0">
                          <a:solidFill>
                            <a:schemeClr val="tx1"/>
                          </a:solidFill>
                          <a:latin typeface="ＭＳ Ｐ明朝" pitchFamily="18" charset="-128"/>
                          <a:ea typeface="ＭＳ Ｐ明朝" pitchFamily="18" charset="-128"/>
                        </a:rPr>
                        <a:t>政府　「新待機児童ゼロ作戦」で</a:t>
                      </a:r>
                      <a:r>
                        <a:rPr kumimoji="1" lang="en-US" altLang="ja-JP" sz="1050" dirty="0" smtClean="0">
                          <a:solidFill>
                            <a:schemeClr val="tx1"/>
                          </a:solidFill>
                          <a:latin typeface="ＭＳ Ｐ明朝" pitchFamily="18" charset="-128"/>
                          <a:ea typeface="ＭＳ Ｐ明朝" pitchFamily="18" charset="-128"/>
                        </a:rPr>
                        <a:t>2017</a:t>
                      </a:r>
                      <a:r>
                        <a:rPr kumimoji="1" lang="ja-JP" altLang="en-US" sz="1050" dirty="0" smtClean="0">
                          <a:solidFill>
                            <a:schemeClr val="tx1"/>
                          </a:solidFill>
                          <a:latin typeface="ＭＳ Ｐ明朝" pitchFamily="18" charset="-128"/>
                          <a:ea typeface="ＭＳ Ｐ明朝" pitchFamily="18" charset="-128"/>
                        </a:rPr>
                        <a:t>年までに学童保育の利用児童数を</a:t>
                      </a:r>
                      <a:r>
                        <a:rPr kumimoji="1" lang="en-US" altLang="ja-JP" sz="1050" dirty="0" smtClean="0">
                          <a:solidFill>
                            <a:schemeClr val="tx1"/>
                          </a:solidFill>
                          <a:latin typeface="ＭＳ Ｐ明朝" pitchFamily="18" charset="-128"/>
                          <a:ea typeface="ＭＳ Ｐ明朝" pitchFamily="18" charset="-128"/>
                        </a:rPr>
                        <a:t>2017</a:t>
                      </a:r>
                      <a:r>
                        <a:rPr kumimoji="1" lang="ja-JP" altLang="en-US" sz="1050" dirty="0" smtClean="0">
                          <a:solidFill>
                            <a:schemeClr val="tx1"/>
                          </a:solidFill>
                          <a:latin typeface="ＭＳ Ｐ明朝" pitchFamily="18" charset="-128"/>
                          <a:ea typeface="ＭＳ Ｐ明朝" pitchFamily="18" charset="-128"/>
                        </a:rPr>
                        <a:t>年までに</a:t>
                      </a:r>
                      <a:r>
                        <a:rPr kumimoji="1" lang="en-US" altLang="ja-JP" sz="1050" dirty="0" smtClean="0">
                          <a:solidFill>
                            <a:schemeClr val="tx1"/>
                          </a:solidFill>
                          <a:latin typeface="ＭＳ Ｐ明朝" pitchFamily="18" charset="-128"/>
                          <a:ea typeface="ＭＳ Ｐ明朝" pitchFamily="18" charset="-128"/>
                        </a:rPr>
                        <a:t>3</a:t>
                      </a:r>
                      <a:r>
                        <a:rPr kumimoji="1" lang="ja-JP" altLang="en-US" sz="1050" dirty="0" smtClean="0">
                          <a:solidFill>
                            <a:schemeClr val="tx1"/>
                          </a:solidFill>
                          <a:latin typeface="ＭＳ Ｐ明朝" pitchFamily="18" charset="-128"/>
                          <a:ea typeface="ＭＳ Ｐ明朝" pitchFamily="18" charset="-128"/>
                        </a:rPr>
                        <a:t>倍に増やす。ガイドラインをふまえた質の高い放課後児童クラブの推進。</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en-US" altLang="ja-JP" sz="1050" dirty="0" smtClean="0">
                          <a:solidFill>
                            <a:schemeClr val="tx1"/>
                          </a:solidFill>
                          <a:latin typeface="ＭＳ Ｐ明朝" pitchFamily="18" charset="-128"/>
                          <a:ea typeface="ＭＳ Ｐ明朝" pitchFamily="18" charset="-128"/>
                        </a:rPr>
                        <a:t>2009</a:t>
                      </a:r>
                      <a:r>
                        <a:rPr kumimoji="1" lang="ja-JP" altLang="en-US" sz="1050" dirty="0" smtClean="0">
                          <a:solidFill>
                            <a:schemeClr val="tx1"/>
                          </a:solidFill>
                          <a:latin typeface="ＭＳ Ｐ明朝" pitchFamily="18" charset="-128"/>
                          <a:ea typeface="ＭＳ Ｐ明朝" pitchFamily="18" charset="-128"/>
                        </a:rPr>
                        <a:t>年</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solidFill>
                            <a:schemeClr val="tx1"/>
                          </a:solidFill>
                          <a:latin typeface="ＭＳ Ｐ明朝" pitchFamily="18" charset="-128"/>
                          <a:ea typeface="ＭＳ Ｐ明朝" pitchFamily="18" charset="-128"/>
                        </a:rPr>
                        <a:t>2</a:t>
                      </a:r>
                      <a:r>
                        <a:rPr kumimoji="1" lang="ja-JP" altLang="en-US" sz="1050" dirty="0" smtClean="0">
                          <a:solidFill>
                            <a:schemeClr val="tx1"/>
                          </a:solidFill>
                          <a:latin typeface="ＭＳ Ｐ明朝" pitchFamily="18" charset="-128"/>
                          <a:ea typeface="ＭＳ Ｐ明朝" pitchFamily="18" charset="-128"/>
                        </a:rPr>
                        <a:t>月　「社会保障審議会少子化対策特別部会第一次報告」が新たな制度体系の設計に向けて。</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建交労「学童保育所における緊急提言」を厚労省、国会議員に提案。</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　　　「開所時間、労働時間、保育時間の実態調査」も同時に提出。</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12520">
                <a:tc>
                  <a:txBody>
                    <a:bodyPr/>
                    <a:lstStyle/>
                    <a:p>
                      <a:r>
                        <a:rPr kumimoji="1" lang="en-US" altLang="ja-JP" sz="1050" dirty="0" smtClean="0">
                          <a:solidFill>
                            <a:schemeClr val="tx1"/>
                          </a:solidFill>
                          <a:latin typeface="ＭＳ Ｐ明朝" pitchFamily="18" charset="-128"/>
                          <a:ea typeface="ＭＳ Ｐ明朝" pitchFamily="18" charset="-128"/>
                        </a:rPr>
                        <a:t>2010</a:t>
                      </a:r>
                      <a:r>
                        <a:rPr kumimoji="1" lang="ja-JP" altLang="en-US" sz="1050" dirty="0" smtClean="0">
                          <a:solidFill>
                            <a:schemeClr val="tx1"/>
                          </a:solidFill>
                          <a:latin typeface="ＭＳ Ｐ明朝" pitchFamily="18" charset="-128"/>
                          <a:ea typeface="ＭＳ Ｐ明朝" pitchFamily="18" charset="-128"/>
                        </a:rPr>
                        <a:t>年</a:t>
                      </a:r>
                      <a:endParaRPr kumimoji="1" lang="en-US" altLang="ja-JP" sz="1050" dirty="0" smtClean="0">
                        <a:solidFill>
                          <a:schemeClr val="tx1"/>
                        </a:solidFill>
                        <a:latin typeface="ＭＳ Ｐ明朝" pitchFamily="18" charset="-128"/>
                        <a:ea typeface="ＭＳ Ｐ明朝" pitchFamily="18" charset="-128"/>
                      </a:endParaRPr>
                    </a:p>
                    <a:p>
                      <a:r>
                        <a:rPr kumimoji="1" lang="en-US" altLang="ja-JP" sz="1050" dirty="0" smtClean="0">
                          <a:solidFill>
                            <a:schemeClr val="tx1"/>
                          </a:solidFill>
                          <a:latin typeface="ＭＳ Ｐ明朝" pitchFamily="18" charset="-128"/>
                          <a:ea typeface="ＭＳ Ｐ明朝" pitchFamily="18" charset="-128"/>
                        </a:rPr>
                        <a:t>2.26</a:t>
                      </a:r>
                    </a:p>
                    <a:p>
                      <a:r>
                        <a:rPr kumimoji="1" lang="ja-JP" altLang="en-US" sz="1050" dirty="0" smtClean="0">
                          <a:solidFill>
                            <a:schemeClr val="tx1"/>
                          </a:solidFill>
                          <a:latin typeface="ＭＳ Ｐ明朝" pitchFamily="18" charset="-128"/>
                          <a:ea typeface="ＭＳ Ｐ明朝" pitchFamily="18" charset="-128"/>
                        </a:rPr>
                        <a:t>衆予算委</a:t>
                      </a:r>
                      <a:endParaRPr kumimoji="1" lang="en-US" altLang="ja-JP" sz="1050" dirty="0" smtClean="0">
                        <a:solidFill>
                          <a:schemeClr val="tx1"/>
                        </a:solidFill>
                        <a:latin typeface="ＭＳ Ｐ明朝" pitchFamily="18" charset="-128"/>
                        <a:ea typeface="ＭＳ Ｐ明朝" pitchFamily="18" charset="-128"/>
                      </a:endParaRPr>
                    </a:p>
                    <a:p>
                      <a:endParaRPr kumimoji="1" lang="en-US" altLang="ja-JP" sz="1050" dirty="0" smtClean="0">
                        <a:solidFill>
                          <a:schemeClr val="tx1"/>
                        </a:solidFill>
                        <a:latin typeface="ＭＳ Ｐ明朝" pitchFamily="18" charset="-128"/>
                        <a:ea typeface="ＭＳ Ｐ明朝" pitchFamily="18" charset="-128"/>
                      </a:endParaRPr>
                    </a:p>
                    <a:p>
                      <a:endParaRPr kumimoji="1" lang="en-US" altLang="ja-JP" sz="1050" dirty="0" smtClean="0">
                        <a:solidFill>
                          <a:schemeClr val="tx1"/>
                        </a:solidFill>
                        <a:latin typeface="ＭＳ Ｐ明朝" pitchFamily="18" charset="-128"/>
                        <a:ea typeface="ＭＳ Ｐ明朝" pitchFamily="18" charset="-128"/>
                      </a:endParaRPr>
                    </a:p>
                    <a:p>
                      <a:endParaRPr kumimoji="1" lang="en-US" altLang="ja-JP" sz="1050" dirty="0" smtClean="0">
                        <a:solidFill>
                          <a:schemeClr val="tx1"/>
                        </a:solidFill>
                        <a:latin typeface="ＭＳ Ｐ明朝" pitchFamily="18" charset="-128"/>
                        <a:ea typeface="ＭＳ Ｐ明朝" pitchFamily="18" charset="-128"/>
                      </a:endParaRPr>
                    </a:p>
                    <a:p>
                      <a:endParaRPr kumimoji="1" lang="en-US" altLang="ja-JP" sz="1050" dirty="0" smtClean="0">
                        <a:solidFill>
                          <a:schemeClr val="tx1"/>
                        </a:solidFill>
                        <a:latin typeface="ＭＳ Ｐ明朝" pitchFamily="18" charset="-128"/>
                        <a:ea typeface="ＭＳ Ｐ明朝" pitchFamily="18" charset="-128"/>
                      </a:endParaRPr>
                    </a:p>
                    <a:p>
                      <a:endParaRPr kumimoji="1" lang="en-US" altLang="ja-JP" sz="1050" dirty="0" smtClean="0">
                        <a:solidFill>
                          <a:schemeClr val="tx1"/>
                        </a:solidFill>
                        <a:latin typeface="ＭＳ Ｐ明朝" pitchFamily="18" charset="-128"/>
                        <a:ea typeface="ＭＳ Ｐ明朝" pitchFamily="18" charset="-128"/>
                      </a:endParaRPr>
                    </a:p>
                    <a:p>
                      <a:endParaRPr kumimoji="1" lang="en-US" altLang="ja-JP" sz="1050" dirty="0" smtClean="0">
                        <a:solidFill>
                          <a:schemeClr val="tx1"/>
                        </a:solidFill>
                        <a:latin typeface="ＭＳ Ｐ明朝" pitchFamily="18" charset="-128"/>
                        <a:ea typeface="ＭＳ Ｐ明朝" pitchFamily="18" charset="-128"/>
                      </a:endParaRPr>
                    </a:p>
                    <a:p>
                      <a:r>
                        <a:rPr kumimoji="1" lang="en-US" altLang="ja-JP" sz="1050" dirty="0" smtClean="0">
                          <a:solidFill>
                            <a:schemeClr val="tx1"/>
                          </a:solidFill>
                          <a:latin typeface="ＭＳ Ｐ明朝" pitchFamily="18" charset="-128"/>
                          <a:ea typeface="ＭＳ Ｐ明朝" pitchFamily="18" charset="-128"/>
                        </a:rPr>
                        <a:t>6</a:t>
                      </a:r>
                    </a:p>
                    <a:p>
                      <a:endParaRPr kumimoji="1" lang="en-US" altLang="ja-JP" sz="1050" dirty="0" smtClean="0">
                        <a:solidFill>
                          <a:schemeClr val="tx1"/>
                        </a:solidFill>
                        <a:latin typeface="ＭＳ Ｐ明朝" pitchFamily="18" charset="-128"/>
                        <a:ea typeface="ＭＳ Ｐ明朝" pitchFamily="18" charset="-128"/>
                      </a:endParaRPr>
                    </a:p>
                    <a:p>
                      <a:endParaRPr kumimoji="1" lang="en-US" altLang="ja-JP" sz="1050" dirty="0" smtClean="0">
                        <a:solidFill>
                          <a:schemeClr val="tx1"/>
                        </a:solidFill>
                        <a:latin typeface="ＭＳ Ｐ明朝" pitchFamily="18" charset="-128"/>
                        <a:ea typeface="ＭＳ Ｐ明朝" pitchFamily="18" charset="-128"/>
                      </a:endParaRPr>
                    </a:p>
                    <a:p>
                      <a:r>
                        <a:rPr kumimoji="1" lang="en-US" altLang="ja-JP" sz="1050" dirty="0" smtClean="0">
                          <a:solidFill>
                            <a:schemeClr val="tx1"/>
                          </a:solidFill>
                          <a:latin typeface="ＭＳ Ｐ明朝" pitchFamily="18" charset="-128"/>
                          <a:ea typeface="ＭＳ Ｐ明朝" pitchFamily="18" charset="-128"/>
                        </a:rPr>
                        <a:t>11.26</a:t>
                      </a:r>
                    </a:p>
                    <a:p>
                      <a:endParaRPr kumimoji="1" lang="en-US" altLang="ja-JP" sz="1050" dirty="0" smtClean="0">
                        <a:solidFill>
                          <a:schemeClr val="tx1"/>
                        </a:solidFill>
                        <a:latin typeface="ＭＳ Ｐ明朝" pitchFamily="18" charset="-128"/>
                        <a:ea typeface="ＭＳ Ｐ明朝" pitchFamily="18" charset="-128"/>
                      </a:endParaRPr>
                    </a:p>
                    <a:p>
                      <a:endParaRPr kumimoji="1" lang="en-US" altLang="ja-JP" sz="1050" dirty="0" smtClean="0">
                        <a:solidFill>
                          <a:schemeClr val="tx1"/>
                        </a:solidFill>
                        <a:latin typeface="ＭＳ Ｐ明朝" pitchFamily="18" charset="-128"/>
                        <a:ea typeface="ＭＳ Ｐ明朝" pitchFamily="18" charset="-128"/>
                      </a:endParaRPr>
                    </a:p>
                    <a:p>
                      <a:endParaRPr kumimoji="1" lang="en-US" altLang="ja-JP" sz="1050" dirty="0" smtClean="0">
                        <a:solidFill>
                          <a:schemeClr val="tx1"/>
                        </a:solidFill>
                        <a:latin typeface="ＭＳ Ｐ明朝" pitchFamily="18" charset="-128"/>
                        <a:ea typeface="ＭＳ Ｐ明朝" pitchFamily="18" charset="-128"/>
                      </a:endParaRPr>
                    </a:p>
                    <a:p>
                      <a:endParaRPr kumimoji="1" lang="en-US" altLang="ja-JP" sz="1050" dirty="0" smtClean="0">
                        <a:solidFill>
                          <a:schemeClr val="tx1"/>
                        </a:solidFill>
                        <a:latin typeface="ＭＳ Ｐ明朝" pitchFamily="18" charset="-128"/>
                        <a:ea typeface="ＭＳ Ｐ明朝" pitchFamily="18" charset="-128"/>
                      </a:endParaRPr>
                    </a:p>
                    <a:p>
                      <a:endParaRPr kumimoji="1" lang="en-US" altLang="ja-JP" sz="1050" dirty="0" smtClean="0">
                        <a:solidFill>
                          <a:schemeClr val="tx1"/>
                        </a:solidFill>
                        <a:latin typeface="ＭＳ Ｐ明朝" pitchFamily="18" charset="-128"/>
                        <a:ea typeface="ＭＳ Ｐ明朝" pitchFamily="18" charset="-128"/>
                      </a:endParaRPr>
                    </a:p>
                    <a:p>
                      <a:r>
                        <a:rPr kumimoji="1" lang="en-US" altLang="ja-JP" sz="1050" dirty="0" smtClean="0">
                          <a:solidFill>
                            <a:schemeClr val="tx1"/>
                          </a:solidFill>
                          <a:latin typeface="ＭＳ Ｐ明朝" pitchFamily="18" charset="-128"/>
                          <a:ea typeface="ＭＳ Ｐ明朝" pitchFamily="18" charset="-128"/>
                        </a:rPr>
                        <a:t>11.19</a:t>
                      </a:r>
                      <a:r>
                        <a:rPr kumimoji="1" lang="en-US" altLang="ja-JP" sz="1050" baseline="0" dirty="0" smtClean="0">
                          <a:solidFill>
                            <a:schemeClr val="tx1"/>
                          </a:solidFill>
                          <a:latin typeface="ＭＳ Ｐ明朝" pitchFamily="18" charset="-128"/>
                          <a:ea typeface="ＭＳ Ｐ明朝" pitchFamily="18" charset="-128"/>
                        </a:rPr>
                        <a:t> </a:t>
                      </a:r>
                    </a:p>
                    <a:p>
                      <a:r>
                        <a:rPr kumimoji="1" lang="en-US" altLang="ja-JP" sz="1050" dirty="0" smtClean="0">
                          <a:solidFill>
                            <a:schemeClr val="tx1"/>
                          </a:solidFill>
                          <a:latin typeface="ＭＳ Ｐ明朝" pitchFamily="18" charset="-128"/>
                          <a:ea typeface="ＭＳ Ｐ明朝" pitchFamily="18" charset="-128"/>
                        </a:rPr>
                        <a:t>12</a:t>
                      </a:r>
                    </a:p>
                    <a:p>
                      <a:r>
                        <a:rPr kumimoji="1" lang="ja-JP" altLang="en-US" sz="1050" dirty="0" smtClean="0">
                          <a:solidFill>
                            <a:schemeClr val="tx1"/>
                          </a:solidFill>
                          <a:latin typeface="ＭＳ Ｐ明朝" pitchFamily="18" charset="-128"/>
                          <a:ea typeface="ＭＳ Ｐ明朝" pitchFamily="18" charset="-128"/>
                        </a:rPr>
                        <a:t>１２</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smtClean="0">
                          <a:solidFill>
                            <a:schemeClr val="tx1"/>
                          </a:solidFill>
                          <a:latin typeface="ＭＳ Ｐ明朝" pitchFamily="18" charset="-128"/>
                          <a:ea typeface="ＭＳ Ｐ明朝" pitchFamily="18" charset="-128"/>
                        </a:rPr>
                        <a:t>長妻厚労大臣答弁</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「あまりご存じない方は、子どもは遊ぶほうだという程度の認識の方もいるかもしれませんが、小学</a:t>
                      </a:r>
                      <a:r>
                        <a:rPr kumimoji="1" lang="en-US" altLang="ja-JP" sz="1050" dirty="0" smtClean="0">
                          <a:solidFill>
                            <a:schemeClr val="tx1"/>
                          </a:solidFill>
                          <a:latin typeface="ＭＳ Ｐ明朝" pitchFamily="18" charset="-128"/>
                          <a:ea typeface="ＭＳ Ｐ明朝" pitchFamily="18" charset="-128"/>
                        </a:rPr>
                        <a:t>1</a:t>
                      </a:r>
                      <a:r>
                        <a:rPr kumimoji="1" lang="ja-JP" altLang="en-US" sz="1050" dirty="0" smtClean="0">
                          <a:solidFill>
                            <a:schemeClr val="tx1"/>
                          </a:solidFill>
                          <a:latin typeface="ＭＳ Ｐ明朝" pitchFamily="18" charset="-128"/>
                          <a:ea typeface="ＭＳ Ｐ明朝" pitchFamily="18" charset="-128"/>
                        </a:rPr>
                        <a:t>年くらいから</a:t>
                      </a:r>
                      <a:r>
                        <a:rPr kumimoji="1" lang="en-US" altLang="ja-JP" sz="1050" dirty="0" smtClean="0">
                          <a:solidFill>
                            <a:schemeClr val="tx1"/>
                          </a:solidFill>
                          <a:latin typeface="ＭＳ Ｐ明朝" pitchFamily="18" charset="-128"/>
                          <a:ea typeface="ＭＳ Ｐ明朝" pitchFamily="18" charset="-128"/>
                        </a:rPr>
                        <a:t>3</a:t>
                      </a:r>
                      <a:r>
                        <a:rPr kumimoji="1" lang="ja-JP" altLang="en-US" sz="1050" dirty="0" smtClean="0">
                          <a:solidFill>
                            <a:schemeClr val="tx1"/>
                          </a:solidFill>
                          <a:latin typeface="ＭＳ Ｐ明朝" pitchFamily="18" charset="-128"/>
                          <a:ea typeface="ＭＳ Ｐ明朝" pitchFamily="18" charset="-128"/>
                        </a:rPr>
                        <a:t>年くらいの子どもを、本当に親代わりで、今言ったような非常にデリケートな心を持っておられる時期でありますので、非常に専門的な知識も必要だ、大変な仕事だと一言でいえば思います」「持続的な勤務、そして専門性、知識の向上と言うことについては、今後とも我々として進める立場にある」</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山井厚労政務官</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「ある意味で学校の先生と勝るとも劣らない専門性というのがこれから必要になってくるのではないか」「継続してプロの仕事してやっていけるようにしていかなければならない」</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政府　「子ども子育て新システム基本制度要綱案」が幼・保一体化、応益負担を打ち出す。</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・保育サービス利用者が就学後の放課後対策に円滑に移行。個人に対する利用制度。指定事業者。小</a:t>
                      </a:r>
                      <a:r>
                        <a:rPr kumimoji="1" lang="en-US" altLang="ja-JP" sz="1050" dirty="0" smtClean="0">
                          <a:solidFill>
                            <a:schemeClr val="tx1"/>
                          </a:solidFill>
                          <a:latin typeface="ＭＳ Ｐ明朝" pitchFamily="18" charset="-128"/>
                          <a:ea typeface="ＭＳ Ｐ明朝" pitchFamily="18" charset="-128"/>
                        </a:rPr>
                        <a:t>4</a:t>
                      </a:r>
                      <a:r>
                        <a:rPr kumimoji="1" lang="ja-JP" altLang="en-US" sz="1050" dirty="0" smtClean="0">
                          <a:solidFill>
                            <a:schemeClr val="tx1"/>
                          </a:solidFill>
                          <a:latin typeface="ＭＳ Ｐ明朝" pitchFamily="18" charset="-128"/>
                          <a:ea typeface="ＭＳ Ｐ明朝" pitchFamily="18" charset="-128"/>
                        </a:rPr>
                        <a:t>以降も必要な子どもを対象とする。</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政府　「子ども子育て新システム基本制度ワーキング」</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・必要な子どもに対するサービス保障の強化</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・市町村が地域の実情に応じてサービスを提供できるような事業形態</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・市町村の責務強化</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・質の確保の観点から全国一律の基準を設ける必要</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・指導員の処遇改善</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建交労　「学童保育所における最低基準づくりを求める要請書名」を</a:t>
                      </a:r>
                      <a:r>
                        <a:rPr kumimoji="1" lang="en-US" altLang="ja-JP" sz="1050" dirty="0" smtClean="0">
                          <a:solidFill>
                            <a:schemeClr val="tx1"/>
                          </a:solidFill>
                          <a:latin typeface="ＭＳ Ｐ明朝" pitchFamily="18" charset="-128"/>
                          <a:ea typeface="ＭＳ Ｐ明朝" pitchFamily="18" charset="-128"/>
                        </a:rPr>
                        <a:t>12,619</a:t>
                      </a:r>
                      <a:r>
                        <a:rPr kumimoji="1" lang="ja-JP" altLang="en-US" sz="1050" dirty="0" smtClean="0">
                          <a:solidFill>
                            <a:schemeClr val="tx1"/>
                          </a:solidFill>
                          <a:latin typeface="ＭＳ Ｐ明朝" pitchFamily="18" charset="-128"/>
                          <a:ea typeface="ＭＳ Ｐ明朝" pitchFamily="18" charset="-128"/>
                        </a:rPr>
                        <a:t>筆提出。</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民主党　男女共同参画　学童保育ワーキングチーム</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別項</a:t>
                      </a:r>
                      <a:r>
                        <a:rPr kumimoji="1" lang="en-US" altLang="ja-JP" sz="1050" dirty="0" smtClean="0">
                          <a:solidFill>
                            <a:schemeClr val="tx1"/>
                          </a:solidFill>
                          <a:latin typeface="ＭＳ Ｐ明朝" pitchFamily="18" charset="-128"/>
                          <a:ea typeface="ＭＳ Ｐ明朝" pitchFamily="18" charset="-128"/>
                        </a:rPr>
                        <a:t>)</a:t>
                      </a:r>
                    </a:p>
                    <a:p>
                      <a:r>
                        <a:rPr kumimoji="1" lang="ja-JP" altLang="en-US" sz="1050" dirty="0" smtClean="0">
                          <a:solidFill>
                            <a:schemeClr val="tx1"/>
                          </a:solidFill>
                          <a:latin typeface="ＭＳ Ｐ明朝" pitchFamily="18" charset="-128"/>
                          <a:ea typeface="ＭＳ Ｐ明朝" pitchFamily="18" charset="-128"/>
                        </a:rPr>
                        <a:t>「新システム検討会議」が職員体制の強化</a:t>
                      </a:r>
                      <a:r>
                        <a:rPr kumimoji="1" lang="en-US" altLang="ja-JP" sz="1050" dirty="0" smtClean="0">
                          <a:solidFill>
                            <a:schemeClr val="tx1"/>
                          </a:solidFill>
                          <a:latin typeface="ＭＳ Ｐ明朝" pitchFamily="18" charset="-128"/>
                          <a:ea typeface="ＭＳ Ｐ明朝" pitchFamily="18" charset="-128"/>
                        </a:rPr>
                        <a:t>(40</a:t>
                      </a:r>
                      <a:r>
                        <a:rPr kumimoji="1" lang="ja-JP" altLang="en-US" sz="1050" dirty="0" smtClean="0">
                          <a:solidFill>
                            <a:schemeClr val="tx1"/>
                          </a:solidFill>
                          <a:latin typeface="ＭＳ Ｐ明朝" pitchFamily="18" charset="-128"/>
                          <a:ea typeface="ＭＳ Ｐ明朝" pitchFamily="18" charset="-128"/>
                        </a:rPr>
                        <a:t>人クラブ、</a:t>
                      </a:r>
                      <a:r>
                        <a:rPr kumimoji="1" lang="en-US" altLang="ja-JP" sz="1050" dirty="0" smtClean="0">
                          <a:solidFill>
                            <a:schemeClr val="tx1"/>
                          </a:solidFill>
                          <a:latin typeface="ＭＳ Ｐ明朝" pitchFamily="18" charset="-128"/>
                          <a:ea typeface="ＭＳ Ｐ明朝" pitchFamily="18" charset="-128"/>
                        </a:rPr>
                        <a:t>450</a:t>
                      </a:r>
                      <a:r>
                        <a:rPr kumimoji="1" lang="ja-JP" altLang="en-US" sz="1050" dirty="0" smtClean="0">
                          <a:solidFill>
                            <a:schemeClr val="tx1"/>
                          </a:solidFill>
                          <a:latin typeface="ＭＳ Ｐ明朝" pitchFamily="18" charset="-128"/>
                          <a:ea typeface="ＭＳ Ｐ明朝" pitchFamily="18" charset="-128"/>
                        </a:rPr>
                        <a:t>万円</a:t>
                      </a:r>
                      <a:r>
                        <a:rPr kumimoji="1" lang="en-US" altLang="ja-JP" sz="1050" dirty="0" smtClean="0">
                          <a:solidFill>
                            <a:schemeClr val="tx1"/>
                          </a:solidFill>
                          <a:latin typeface="ＭＳ Ｐ明朝" pitchFamily="18" charset="-128"/>
                          <a:ea typeface="ＭＳ Ｐ明朝" pitchFamily="18" charset="-128"/>
                        </a:rPr>
                        <a:t>×3</a:t>
                      </a:r>
                      <a:r>
                        <a:rPr kumimoji="1" lang="ja-JP" altLang="en-US" sz="1050" dirty="0" smtClean="0">
                          <a:solidFill>
                            <a:schemeClr val="tx1"/>
                          </a:solidFill>
                          <a:latin typeface="ＭＳ Ｐ明朝" pitchFamily="18" charset="-128"/>
                          <a:ea typeface="ＭＳ Ｐ明朝" pitchFamily="18" charset="-128"/>
                        </a:rPr>
                        <a:t>人指導員配置</a:t>
                      </a:r>
                      <a:r>
                        <a:rPr kumimoji="1" lang="en-US" altLang="ja-JP" sz="1050" dirty="0" smtClean="0">
                          <a:solidFill>
                            <a:schemeClr val="tx1"/>
                          </a:solidFill>
                          <a:latin typeface="ＭＳ Ｐ明朝" pitchFamily="18" charset="-128"/>
                          <a:ea typeface="ＭＳ Ｐ明朝" pitchFamily="18" charset="-128"/>
                        </a:rPr>
                        <a:t>)</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2696" y="107504"/>
            <a:ext cx="5829300" cy="3960440"/>
          </a:xfrm>
          <a:noFill/>
        </p:spPr>
        <p:txBody>
          <a:bodyPr/>
          <a:lstStyle/>
          <a:p>
            <a:r>
              <a:rPr kumimoji="1" lang="ja-JP" altLang="en-US" sz="1200" dirty="0" smtClean="0">
                <a:solidFill>
                  <a:schemeClr val="tx1"/>
                </a:solidFill>
                <a:latin typeface="ＭＳ Ｐ明朝" pitchFamily="18" charset="-128"/>
                <a:ea typeface="ＭＳ Ｐ明朝" pitchFamily="18" charset="-128"/>
              </a:rPr>
              <a:t>民主党　</a:t>
            </a:r>
            <a:r>
              <a:rPr kumimoji="1" lang="ja-JP" altLang="en-US" sz="1200" dirty="0" smtClean="0">
                <a:solidFill>
                  <a:schemeClr val="tx1"/>
                </a:solidFill>
                <a:latin typeface="ＭＳ Ｐ明朝" pitchFamily="18" charset="-128"/>
                <a:ea typeface="ＭＳ Ｐ明朝" pitchFamily="18" charset="-128"/>
              </a:rPr>
              <a:t>　</a:t>
            </a:r>
            <a:r>
              <a:rPr kumimoji="1" lang="ja-JP" altLang="en-US" sz="1600" dirty="0" smtClean="0">
                <a:solidFill>
                  <a:schemeClr val="tx1"/>
                </a:solidFill>
                <a:latin typeface="ＭＳ Ｐ明朝" pitchFamily="18" charset="-128"/>
                <a:ea typeface="ＭＳ Ｐ明朝" pitchFamily="18" charset="-128"/>
              </a:rPr>
              <a:t>男女</a:t>
            </a:r>
            <a:r>
              <a:rPr kumimoji="1" lang="ja-JP" altLang="en-US" sz="1600" dirty="0" smtClean="0">
                <a:solidFill>
                  <a:schemeClr val="tx1"/>
                </a:solidFill>
                <a:latin typeface="ＭＳ Ｐ明朝" pitchFamily="18" charset="-128"/>
                <a:ea typeface="ＭＳ Ｐ明朝" pitchFamily="18" charset="-128"/>
              </a:rPr>
              <a:t>共同参画　学童保育ワーキングチーム</a:t>
            </a:r>
            <a:r>
              <a:rPr kumimoji="1" lang="en-US" altLang="ja-JP" sz="1600" dirty="0" smtClean="0">
                <a:solidFill>
                  <a:schemeClr val="tx1"/>
                </a:solidFill>
                <a:latin typeface="ＭＳ Ｐ明朝" pitchFamily="18" charset="-128"/>
                <a:ea typeface="ＭＳ Ｐ明朝" pitchFamily="18" charset="-128"/>
              </a:rPr>
              <a:t/>
            </a:r>
            <a:br>
              <a:rPr kumimoji="1" lang="en-US" altLang="ja-JP" sz="1600" dirty="0" smtClean="0">
                <a:solidFill>
                  <a:schemeClr val="tx1"/>
                </a:solidFill>
                <a:latin typeface="ＭＳ Ｐ明朝" pitchFamily="18" charset="-128"/>
                <a:ea typeface="ＭＳ Ｐ明朝" pitchFamily="18" charset="-128"/>
              </a:rPr>
            </a:br>
            <a:r>
              <a:rPr kumimoji="1" lang="en-US" altLang="ja-JP" sz="1800" dirty="0" smtClean="0">
                <a:solidFill>
                  <a:schemeClr val="tx1"/>
                </a:solidFill>
                <a:latin typeface="ＭＳ Ｐ明朝" pitchFamily="18" charset="-128"/>
                <a:ea typeface="ＭＳ Ｐ明朝" pitchFamily="18" charset="-128"/>
              </a:rPr>
              <a:t/>
            </a:r>
            <a:br>
              <a:rPr kumimoji="1" lang="en-US" altLang="ja-JP" sz="1800" dirty="0" smtClean="0">
                <a:solidFill>
                  <a:schemeClr val="tx1"/>
                </a:solidFill>
                <a:latin typeface="ＭＳ Ｐ明朝" pitchFamily="18" charset="-128"/>
                <a:ea typeface="ＭＳ Ｐ明朝" pitchFamily="18" charset="-128"/>
              </a:rPr>
            </a:br>
            <a:r>
              <a:rPr lang="ja-JP" altLang="en-US" sz="1200" dirty="0" smtClean="0">
                <a:solidFill>
                  <a:schemeClr val="tx1"/>
                </a:solidFill>
                <a:effectLst/>
                <a:latin typeface="ＭＳ Ｐ明朝" pitchFamily="18" charset="-128"/>
                <a:ea typeface="ＭＳ Ｐ明朝" pitchFamily="18" charset="-128"/>
              </a:rPr>
              <a:t>提言</a:t>
            </a:r>
            <a:r>
              <a:rPr lang="ja-JP" altLang="en-US" sz="1200" dirty="0" smtClean="0">
                <a:solidFill>
                  <a:schemeClr val="tx1"/>
                </a:solidFill>
                <a:effectLst/>
                <a:latin typeface="ＭＳ Ｐ明朝" pitchFamily="18" charset="-128"/>
                <a:ea typeface="ＭＳ Ｐ明朝" pitchFamily="18" charset="-128"/>
              </a:rPr>
              <a:t>１　</a:t>
            </a:r>
            <a:r>
              <a:rPr lang="en-US" altLang="ja-JP" sz="1050" dirty="0" smtClean="0">
                <a:solidFill>
                  <a:schemeClr val="tx1"/>
                </a:solidFill>
                <a:effectLst/>
                <a:latin typeface="ＭＳ Ｐ明朝" pitchFamily="18" charset="-128"/>
                <a:ea typeface="ＭＳ Ｐ明朝" pitchFamily="18" charset="-128"/>
              </a:rPr>
              <a:t/>
            </a:r>
            <a:br>
              <a:rPr lang="en-US" altLang="ja-JP" sz="1050" dirty="0" smtClean="0">
                <a:solidFill>
                  <a:schemeClr val="tx1"/>
                </a:solidFill>
                <a:effectLst/>
                <a:latin typeface="ＭＳ Ｐ明朝" pitchFamily="18" charset="-128"/>
                <a:ea typeface="ＭＳ Ｐ明朝" pitchFamily="18" charset="-128"/>
              </a:rPr>
            </a:br>
            <a:r>
              <a:rPr lang="ja-JP" altLang="en-US" sz="1200" dirty="0" smtClean="0">
                <a:solidFill>
                  <a:schemeClr val="tx1"/>
                </a:solidFill>
                <a:effectLst/>
                <a:latin typeface="ＭＳ Ｐ明朝" pitchFamily="18" charset="-128"/>
                <a:ea typeface="ＭＳ Ｐ明朝" pitchFamily="18" charset="-128"/>
              </a:rPr>
              <a:t>「必要最小限の基準を策定し、児童福祉法の中に位置付ける」</a:t>
            </a:r>
            <a:r>
              <a:rPr kumimoji="1" lang="en-US" altLang="ja-JP" sz="1200" dirty="0" smtClean="0">
                <a:solidFill>
                  <a:schemeClr val="tx1"/>
                </a:solidFill>
                <a:effectLst/>
                <a:latin typeface="ＭＳ Ｐ明朝" pitchFamily="18" charset="-128"/>
                <a:ea typeface="ＭＳ Ｐ明朝" pitchFamily="18" charset="-128"/>
              </a:rPr>
              <a:t/>
            </a:r>
            <a:br>
              <a:rPr kumimoji="1" lang="en-US" altLang="ja-JP" sz="1200" dirty="0" smtClean="0">
                <a:solidFill>
                  <a:schemeClr val="tx1"/>
                </a:solidFill>
                <a:effectLst/>
                <a:latin typeface="ＭＳ Ｐ明朝" pitchFamily="18" charset="-128"/>
                <a:ea typeface="ＭＳ Ｐ明朝" pitchFamily="18" charset="-128"/>
              </a:rPr>
            </a:br>
            <a:r>
              <a:rPr kumimoji="1" lang="ja-JP" altLang="en-US" sz="1200" dirty="0" smtClean="0">
                <a:solidFill>
                  <a:schemeClr val="tx1"/>
                </a:solidFill>
                <a:effectLst/>
                <a:latin typeface="ＭＳ Ｐ明朝" pitchFamily="18" charset="-128"/>
                <a:ea typeface="ＭＳ Ｐ明朝" pitchFamily="18" charset="-128"/>
              </a:rPr>
              <a:t>－基準をつくり、法律に位置付ける。</a:t>
            </a:r>
            <a:r>
              <a:rPr kumimoji="1" lang="en-US" altLang="ja-JP" sz="1200" dirty="0" smtClean="0">
                <a:solidFill>
                  <a:schemeClr val="tx1"/>
                </a:solidFill>
                <a:effectLst/>
                <a:latin typeface="ＭＳ Ｐ明朝" pitchFamily="18" charset="-128"/>
                <a:ea typeface="ＭＳ Ｐ明朝" pitchFamily="18" charset="-128"/>
              </a:rPr>
              <a:t/>
            </a:r>
            <a:br>
              <a:rPr kumimoji="1" lang="en-US" altLang="ja-JP" sz="1200" dirty="0" smtClean="0">
                <a:solidFill>
                  <a:schemeClr val="tx1"/>
                </a:solidFill>
                <a:effectLst/>
                <a:latin typeface="ＭＳ Ｐ明朝" pitchFamily="18" charset="-128"/>
                <a:ea typeface="ＭＳ Ｐ明朝" pitchFamily="18" charset="-128"/>
              </a:rPr>
            </a:br>
            <a:r>
              <a:rPr lang="ja-JP" altLang="en-US" sz="1200" dirty="0" smtClean="0">
                <a:solidFill>
                  <a:schemeClr val="tx1"/>
                </a:solidFill>
                <a:effectLst/>
                <a:latin typeface="ＭＳ Ｐ明朝" pitchFamily="18" charset="-128"/>
                <a:ea typeface="ＭＳ Ｐ明朝" pitchFamily="18" charset="-128"/>
              </a:rPr>
              <a:t>「指導員が、専門性を有しつつ、意欲を持って児童の保育に携わることができるような待遇を受けるべきことについても言及する」－児童の健全育成とは言わず、「保育」の言葉となっている。待遇問題に言及している。</a:t>
            </a:r>
            <a:r>
              <a:rPr lang="en-US" altLang="ja-JP" sz="1200" dirty="0" smtClean="0">
                <a:solidFill>
                  <a:schemeClr val="tx1"/>
                </a:solidFill>
                <a:effectLst/>
                <a:latin typeface="ＭＳ Ｐ明朝" pitchFamily="18" charset="-128"/>
                <a:ea typeface="ＭＳ Ｐ明朝" pitchFamily="18" charset="-128"/>
              </a:rPr>
              <a:t/>
            </a:r>
            <a:br>
              <a:rPr lang="en-US" altLang="ja-JP" sz="1200" dirty="0" smtClean="0">
                <a:solidFill>
                  <a:schemeClr val="tx1"/>
                </a:solidFill>
                <a:effectLst/>
                <a:latin typeface="ＭＳ Ｐ明朝" pitchFamily="18" charset="-128"/>
                <a:ea typeface="ＭＳ Ｐ明朝" pitchFamily="18" charset="-128"/>
              </a:rPr>
            </a:br>
            <a:r>
              <a:rPr lang="ja-JP" altLang="en-US" sz="1200" dirty="0" smtClean="0">
                <a:solidFill>
                  <a:schemeClr val="tx1"/>
                </a:solidFill>
                <a:effectLst/>
                <a:latin typeface="ＭＳ Ｐ明朝" pitchFamily="18" charset="-128"/>
                <a:ea typeface="ＭＳ Ｐ明朝" pitchFamily="18" charset="-128"/>
              </a:rPr>
              <a:t>「放課後児童給付の問題は、市町村が自ら直接行うか、適切な運用が確実に行われる主体に委ねる」－個人に対する給付ではなく、市町村・事業所に対して補助金を出すという考え。</a:t>
            </a:r>
            <a:r>
              <a:rPr lang="en-US" altLang="ja-JP" sz="1200" dirty="0" smtClean="0">
                <a:solidFill>
                  <a:schemeClr val="tx1"/>
                </a:solidFill>
                <a:effectLst/>
                <a:latin typeface="ＭＳ Ｐ明朝" pitchFamily="18" charset="-128"/>
                <a:ea typeface="ＭＳ Ｐ明朝" pitchFamily="18" charset="-128"/>
              </a:rPr>
              <a:t/>
            </a:r>
            <a:br>
              <a:rPr lang="en-US" altLang="ja-JP" sz="1200" dirty="0" smtClean="0">
                <a:solidFill>
                  <a:schemeClr val="tx1"/>
                </a:solidFill>
                <a:effectLst/>
                <a:latin typeface="ＭＳ Ｐ明朝" pitchFamily="18" charset="-128"/>
                <a:ea typeface="ＭＳ Ｐ明朝" pitchFamily="18" charset="-128"/>
              </a:rPr>
            </a:br>
            <a:r>
              <a:rPr lang="en-US" altLang="ja-JP" sz="1200" dirty="0" smtClean="0">
                <a:solidFill>
                  <a:schemeClr val="tx1"/>
                </a:solidFill>
                <a:effectLst/>
                <a:latin typeface="ＭＳ Ｐ明朝" pitchFamily="18" charset="-128"/>
                <a:ea typeface="ＭＳ Ｐ明朝" pitchFamily="18" charset="-128"/>
              </a:rPr>
              <a:t/>
            </a:r>
            <a:br>
              <a:rPr lang="en-US" altLang="ja-JP" sz="1200" dirty="0" smtClean="0">
                <a:solidFill>
                  <a:schemeClr val="tx1"/>
                </a:solidFill>
                <a:effectLst/>
                <a:latin typeface="ＭＳ Ｐ明朝" pitchFamily="18" charset="-128"/>
                <a:ea typeface="ＭＳ Ｐ明朝" pitchFamily="18" charset="-128"/>
              </a:rPr>
            </a:br>
            <a:r>
              <a:rPr lang="ja-JP" altLang="en-US" sz="1200" dirty="0" smtClean="0">
                <a:solidFill>
                  <a:schemeClr val="tx1"/>
                </a:solidFill>
                <a:effectLst/>
                <a:latin typeface="ＭＳ Ｐ明朝" pitchFamily="18" charset="-128"/>
                <a:ea typeface="ＭＳ Ｐ明朝" pitchFamily="18" charset="-128"/>
              </a:rPr>
              <a:t>提言</a:t>
            </a:r>
            <a:r>
              <a:rPr lang="en-US" altLang="ja-JP" sz="1200" dirty="0" smtClean="0">
                <a:solidFill>
                  <a:schemeClr val="tx1"/>
                </a:solidFill>
                <a:effectLst/>
                <a:latin typeface="ＭＳ Ｐ明朝" pitchFamily="18" charset="-128"/>
                <a:ea typeface="ＭＳ Ｐ明朝" pitchFamily="18" charset="-128"/>
              </a:rPr>
              <a:t>3</a:t>
            </a:r>
            <a:br>
              <a:rPr lang="en-US" altLang="ja-JP" sz="1200" dirty="0" smtClean="0">
                <a:solidFill>
                  <a:schemeClr val="tx1"/>
                </a:solidFill>
                <a:effectLst/>
                <a:latin typeface="ＭＳ Ｐ明朝" pitchFamily="18" charset="-128"/>
                <a:ea typeface="ＭＳ Ｐ明朝" pitchFamily="18" charset="-128"/>
              </a:rPr>
            </a:br>
            <a:r>
              <a:rPr lang="ja-JP" altLang="en-US" sz="1200" dirty="0" smtClean="0">
                <a:solidFill>
                  <a:schemeClr val="tx1"/>
                </a:solidFill>
                <a:effectLst/>
                <a:latin typeface="ＭＳ Ｐ明朝" pitchFamily="18" charset="-128"/>
                <a:ea typeface="ＭＳ Ｐ明朝" pitchFamily="18" charset="-128"/>
              </a:rPr>
              <a:t>「国は、市町村が基準に則した放課後児童給付を行うために必要な財政的支援を行う」－基準に達するための財政支援を国が行う。</a:t>
            </a:r>
            <a:r>
              <a:rPr lang="en-US" altLang="ja-JP" sz="1200" dirty="0" smtClean="0">
                <a:solidFill>
                  <a:schemeClr val="tx1"/>
                </a:solidFill>
                <a:effectLst/>
                <a:latin typeface="ＭＳ Ｐ明朝" pitchFamily="18" charset="-128"/>
                <a:ea typeface="ＭＳ Ｐ明朝" pitchFamily="18" charset="-128"/>
              </a:rPr>
              <a:t/>
            </a:r>
            <a:br>
              <a:rPr lang="en-US" altLang="ja-JP" sz="1200" dirty="0" smtClean="0">
                <a:solidFill>
                  <a:schemeClr val="tx1"/>
                </a:solidFill>
                <a:effectLst/>
                <a:latin typeface="ＭＳ Ｐ明朝" pitchFamily="18" charset="-128"/>
                <a:ea typeface="ＭＳ Ｐ明朝" pitchFamily="18" charset="-128"/>
              </a:rPr>
            </a:br>
            <a:r>
              <a:rPr lang="en-US" altLang="ja-JP" sz="1200" dirty="0" smtClean="0">
                <a:solidFill>
                  <a:schemeClr val="tx1"/>
                </a:solidFill>
                <a:effectLst/>
                <a:latin typeface="ＭＳ Ｐ明朝" pitchFamily="18" charset="-128"/>
                <a:ea typeface="ＭＳ Ｐ明朝" pitchFamily="18" charset="-128"/>
              </a:rPr>
              <a:t/>
            </a:r>
            <a:br>
              <a:rPr lang="en-US" altLang="ja-JP" sz="1200" dirty="0" smtClean="0">
                <a:solidFill>
                  <a:schemeClr val="tx1"/>
                </a:solidFill>
                <a:effectLst/>
                <a:latin typeface="ＭＳ Ｐ明朝" pitchFamily="18" charset="-128"/>
                <a:ea typeface="ＭＳ Ｐ明朝" pitchFamily="18" charset="-128"/>
              </a:rPr>
            </a:br>
            <a:r>
              <a:rPr lang="ja-JP" altLang="en-US" sz="1200" dirty="0" smtClean="0">
                <a:solidFill>
                  <a:schemeClr val="tx1"/>
                </a:solidFill>
                <a:effectLst/>
                <a:latin typeface="ＭＳ Ｐ明朝" pitchFamily="18" charset="-128"/>
                <a:ea typeface="ＭＳ Ｐ明朝" pitchFamily="18" charset="-128"/>
              </a:rPr>
              <a:t>補論</a:t>
            </a:r>
            <a:r>
              <a:rPr lang="en-US" altLang="ja-JP" sz="1200" dirty="0" smtClean="0">
                <a:solidFill>
                  <a:schemeClr val="tx1"/>
                </a:solidFill>
                <a:effectLst/>
                <a:latin typeface="ＭＳ Ｐ明朝" pitchFamily="18" charset="-128"/>
                <a:ea typeface="ＭＳ Ｐ明朝" pitchFamily="18" charset="-128"/>
              </a:rPr>
              <a:t/>
            </a:r>
            <a:br>
              <a:rPr lang="en-US" altLang="ja-JP" sz="1200" dirty="0" smtClean="0">
                <a:solidFill>
                  <a:schemeClr val="tx1"/>
                </a:solidFill>
                <a:effectLst/>
                <a:latin typeface="ＭＳ Ｐ明朝" pitchFamily="18" charset="-128"/>
                <a:ea typeface="ＭＳ Ｐ明朝" pitchFamily="18" charset="-128"/>
              </a:rPr>
            </a:br>
            <a:r>
              <a:rPr lang="ja-JP" altLang="en-US" sz="1200" dirty="0" smtClean="0">
                <a:solidFill>
                  <a:schemeClr val="tx1"/>
                </a:solidFill>
                <a:effectLst/>
                <a:latin typeface="ＭＳ Ｐ明朝" pitchFamily="18" charset="-128"/>
                <a:ea typeface="ＭＳ Ｐ明朝" pitchFamily="18" charset="-128"/>
              </a:rPr>
              <a:t>「現行の放課後子ども教室」は、運営主体の多くはボランティアであり、必ず死も毎日開設されるものではなく、放課後児童教室とは全く異なるものであり、積極的に連携を図るべきではあるが、一体ア化することは困難である」－「放課後子ども教室」と学童保育の一体化は実質、できないとしている。「すべての子ども」あるいは「放課後の子どもで共通する」などの表現は消えている。</a:t>
            </a:r>
            <a:endParaRPr kumimoji="1" lang="ja-JP" altLang="en-US" sz="1200" dirty="0">
              <a:solidFill>
                <a:schemeClr val="tx1"/>
              </a:solidFill>
              <a:effectLst/>
              <a:latin typeface="ＭＳ Ｐ明朝" pitchFamily="18" charset="-128"/>
              <a:ea typeface="ＭＳ Ｐ明朝" pitchFamily="18" charset="-128"/>
            </a:endParaRPr>
          </a:p>
        </p:txBody>
      </p:sp>
      <p:sp>
        <p:nvSpPr>
          <p:cNvPr id="3" name="コンテンツ プレースホルダ 2"/>
          <p:cNvSpPr>
            <a:spLocks noGrp="1"/>
          </p:cNvSpPr>
          <p:nvPr>
            <p:ph idx="1"/>
          </p:nvPr>
        </p:nvSpPr>
        <p:spPr>
          <a:xfrm>
            <a:off x="685800" y="4283968"/>
            <a:ext cx="5829300" cy="4190112"/>
          </a:xfrm>
        </p:spPr>
        <p:txBody>
          <a:bodyPr/>
          <a:lstStyle/>
          <a:p>
            <a:pPr>
              <a:buNone/>
            </a:pPr>
            <a:endParaRPr kumimoji="1" lang="en-US" altLang="ja-JP" dirty="0" smtClean="0"/>
          </a:p>
          <a:p>
            <a:pPr>
              <a:buNone/>
            </a:pPr>
            <a:endParaRPr kumimoji="1" lang="en-US" altLang="ja-JP" dirty="0" smtClean="0"/>
          </a:p>
        </p:txBody>
      </p:sp>
      <p:graphicFrame>
        <p:nvGraphicFramePr>
          <p:cNvPr id="4" name="表 3"/>
          <p:cNvGraphicFramePr>
            <a:graphicFrameLocks noGrp="1"/>
          </p:cNvGraphicFramePr>
          <p:nvPr/>
        </p:nvGraphicFramePr>
        <p:xfrm>
          <a:off x="692696" y="4283968"/>
          <a:ext cx="5832648" cy="3955896"/>
        </p:xfrm>
        <a:graphic>
          <a:graphicData uri="http://schemas.openxmlformats.org/drawingml/2006/table">
            <a:tbl>
              <a:tblPr firstRow="1" bandRow="1">
                <a:tableStyleId>{5C22544A-7EE6-4342-B048-85BDC9FD1C3A}</a:tableStyleId>
              </a:tblPr>
              <a:tblGrid>
                <a:gridCol w="576064"/>
                <a:gridCol w="792088"/>
                <a:gridCol w="648072"/>
                <a:gridCol w="720080"/>
                <a:gridCol w="3096344"/>
              </a:tblGrid>
              <a:tr h="361534">
                <a:tc>
                  <a:txBody>
                    <a:bodyPr/>
                    <a:lstStyle/>
                    <a:p>
                      <a:pPr algn="ctr"/>
                      <a:r>
                        <a:rPr kumimoji="1" lang="ja-JP" altLang="en-US" sz="1050" b="0" dirty="0" smtClean="0">
                          <a:solidFill>
                            <a:schemeClr val="tx1"/>
                          </a:solidFill>
                          <a:latin typeface="ＭＳ Ｐ明朝" pitchFamily="18" charset="-128"/>
                          <a:ea typeface="ＭＳ Ｐ明朝" pitchFamily="18" charset="-128"/>
                        </a:rPr>
                        <a:t>年度</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国庫補助単価</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前年度比</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b="0" dirty="0" smtClean="0">
                          <a:solidFill>
                            <a:schemeClr val="tx1"/>
                          </a:solidFill>
                          <a:latin typeface="ＭＳ Ｐ明朝" pitchFamily="18" charset="-128"/>
                          <a:ea typeface="ＭＳ Ｐ明朝" pitchFamily="18" charset="-128"/>
                        </a:rPr>
                        <a:t>97</a:t>
                      </a:r>
                      <a:r>
                        <a:rPr kumimoji="1" lang="ja-JP" altLang="en-US" sz="1050" b="0" dirty="0" smtClean="0">
                          <a:solidFill>
                            <a:schemeClr val="tx1"/>
                          </a:solidFill>
                          <a:latin typeface="ＭＳ Ｐ明朝" pitchFamily="18" charset="-128"/>
                          <a:ea typeface="ＭＳ Ｐ明朝" pitchFamily="18" charset="-128"/>
                        </a:rPr>
                        <a:t>年度比差額</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加算分など</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10">
                <a:tc>
                  <a:txBody>
                    <a:bodyPr/>
                    <a:lstStyle/>
                    <a:p>
                      <a:pPr algn="ctr"/>
                      <a:r>
                        <a:rPr kumimoji="1" lang="en-US" altLang="ja-JP" sz="1050" b="0" dirty="0" smtClean="0">
                          <a:solidFill>
                            <a:schemeClr val="tx1"/>
                          </a:solidFill>
                          <a:latin typeface="ＭＳ Ｐ明朝" pitchFamily="18" charset="-128"/>
                          <a:ea typeface="ＭＳ Ｐ明朝" pitchFamily="18" charset="-128"/>
                        </a:rPr>
                        <a:t>1997</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b="0" dirty="0" smtClean="0">
                          <a:solidFill>
                            <a:schemeClr val="tx1"/>
                          </a:solidFill>
                          <a:latin typeface="ＭＳ Ｐ明朝" pitchFamily="18" charset="-128"/>
                          <a:ea typeface="ＭＳ Ｐ明朝" pitchFamily="18" charset="-128"/>
                        </a:rPr>
                        <a:t>111.8</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学童保育法制化</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10">
                <a:tc>
                  <a:txBody>
                    <a:bodyPr/>
                    <a:lstStyle/>
                    <a:p>
                      <a:pPr algn="ctr"/>
                      <a:r>
                        <a:rPr kumimoji="1" lang="en-US" altLang="ja-JP" sz="1050" b="0" dirty="0" smtClean="0">
                          <a:solidFill>
                            <a:schemeClr val="tx1"/>
                          </a:solidFill>
                          <a:latin typeface="ＭＳ Ｐ明朝" pitchFamily="18" charset="-128"/>
                          <a:ea typeface="ＭＳ Ｐ明朝" pitchFamily="18" charset="-128"/>
                        </a:rPr>
                        <a:t>1998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150.7</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25.8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b="0" dirty="0" smtClean="0">
                          <a:solidFill>
                            <a:schemeClr val="tx1"/>
                          </a:solidFill>
                          <a:latin typeface="ＭＳ Ｐ明朝" pitchFamily="18" charset="-128"/>
                          <a:ea typeface="ＭＳ Ｐ明朝" pitchFamily="18" charset="-128"/>
                        </a:rPr>
                        <a:t>38.9</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法制化施行</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10">
                <a:tc>
                  <a:txBody>
                    <a:bodyPr/>
                    <a:lstStyle/>
                    <a:p>
                      <a:pPr algn="ctr"/>
                      <a:r>
                        <a:rPr kumimoji="1" lang="en-US" altLang="ja-JP" sz="1050" b="0" dirty="0" smtClean="0">
                          <a:solidFill>
                            <a:schemeClr val="tx1"/>
                          </a:solidFill>
                          <a:latin typeface="ＭＳ Ｐ明朝" pitchFamily="18" charset="-128"/>
                          <a:ea typeface="ＭＳ Ｐ明朝" pitchFamily="18" charset="-128"/>
                        </a:rPr>
                        <a:t>1999</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151.8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0.7</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40.0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時間延加算創設</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10">
                <a:tc>
                  <a:txBody>
                    <a:bodyPr/>
                    <a:lstStyle/>
                    <a:p>
                      <a:pPr algn="ctr"/>
                      <a:r>
                        <a:rPr kumimoji="1" lang="en-US" altLang="ja-JP" sz="1050" b="0" dirty="0" smtClean="0">
                          <a:solidFill>
                            <a:schemeClr val="tx1"/>
                          </a:solidFill>
                          <a:latin typeface="ＭＳ Ｐ明朝" pitchFamily="18" charset="-128"/>
                          <a:ea typeface="ＭＳ Ｐ明朝" pitchFamily="18" charset="-128"/>
                        </a:rPr>
                        <a:t>2000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152.8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0.7</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41.0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10">
                <a:tc>
                  <a:txBody>
                    <a:bodyPr/>
                    <a:lstStyle/>
                    <a:p>
                      <a:pPr algn="ctr"/>
                      <a:r>
                        <a:rPr kumimoji="1" lang="en-US" altLang="ja-JP" sz="1050" b="0" dirty="0" smtClean="0">
                          <a:solidFill>
                            <a:schemeClr val="tx1"/>
                          </a:solidFill>
                          <a:latin typeface="ＭＳ Ｐ明朝" pitchFamily="18" charset="-128"/>
                          <a:ea typeface="ＭＳ Ｐ明朝" pitchFamily="18" charset="-128"/>
                        </a:rPr>
                        <a:t>2001</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152.8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0.0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41.0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障害児加算</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36">
                <a:tc>
                  <a:txBody>
                    <a:bodyPr/>
                    <a:lstStyle/>
                    <a:p>
                      <a:pPr algn="ctr"/>
                      <a:r>
                        <a:rPr kumimoji="1" lang="en-US" altLang="ja-JP" sz="1050" b="0" dirty="0" smtClean="0">
                          <a:solidFill>
                            <a:schemeClr val="tx1"/>
                          </a:solidFill>
                          <a:latin typeface="ＭＳ Ｐ明朝" pitchFamily="18" charset="-128"/>
                          <a:ea typeface="ＭＳ Ｐ明朝" pitchFamily="18" charset="-128"/>
                        </a:rPr>
                        <a:t>2002</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152.8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0.0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41.0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土・日開設加算、指導員健康診断補助助成</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10">
                <a:tc>
                  <a:txBody>
                    <a:bodyPr/>
                    <a:lstStyle/>
                    <a:p>
                      <a:pPr algn="ctr"/>
                      <a:r>
                        <a:rPr kumimoji="1" lang="en-US" altLang="ja-JP" sz="1050" b="0" dirty="0" smtClean="0">
                          <a:solidFill>
                            <a:schemeClr val="tx1"/>
                          </a:solidFill>
                          <a:latin typeface="ＭＳ Ｐ明朝" pitchFamily="18" charset="-128"/>
                          <a:ea typeface="ＭＳ Ｐ明朝" pitchFamily="18" charset="-128"/>
                        </a:rPr>
                        <a:t>2003</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151.5</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-0.9</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39.7</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障害加算</a:t>
                      </a:r>
                      <a:r>
                        <a:rPr kumimoji="1" lang="en-US" altLang="ja-JP" sz="1050" b="0" dirty="0" smtClean="0">
                          <a:solidFill>
                            <a:schemeClr val="tx1"/>
                          </a:solidFill>
                          <a:latin typeface="ＭＳ Ｐ明朝" pitchFamily="18" charset="-128"/>
                          <a:ea typeface="ＭＳ Ｐ明朝" pitchFamily="18" charset="-128"/>
                        </a:rPr>
                        <a:t>2</a:t>
                      </a:r>
                      <a:r>
                        <a:rPr kumimoji="1" lang="ja-JP" altLang="en-US" sz="1050" b="0" dirty="0" smtClean="0">
                          <a:solidFill>
                            <a:schemeClr val="tx1"/>
                          </a:solidFill>
                          <a:latin typeface="ＭＳ Ｐ明朝" pitchFamily="18" charset="-128"/>
                          <a:ea typeface="ＭＳ Ｐ明朝" pitchFamily="18" charset="-128"/>
                        </a:rPr>
                        <a:t>人からに緩和</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10">
                <a:tc>
                  <a:txBody>
                    <a:bodyPr/>
                    <a:lstStyle/>
                    <a:p>
                      <a:pPr algn="ctr"/>
                      <a:r>
                        <a:rPr kumimoji="1" lang="en-US" altLang="ja-JP" sz="1050" b="0" dirty="0" smtClean="0">
                          <a:solidFill>
                            <a:schemeClr val="tx1"/>
                          </a:solidFill>
                          <a:latin typeface="ＭＳ Ｐ明朝" pitchFamily="18" charset="-128"/>
                          <a:ea typeface="ＭＳ Ｐ明朝" pitchFamily="18" charset="-128"/>
                        </a:rPr>
                        <a:t>2004</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150.8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-0.5</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39.0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10">
                <a:tc>
                  <a:txBody>
                    <a:bodyPr/>
                    <a:lstStyle/>
                    <a:p>
                      <a:pPr algn="ctr"/>
                      <a:r>
                        <a:rPr kumimoji="1" lang="en-US" altLang="ja-JP" sz="1050" b="0" dirty="0" smtClean="0">
                          <a:solidFill>
                            <a:schemeClr val="tx1"/>
                          </a:solidFill>
                          <a:latin typeface="ＭＳ Ｐ明朝" pitchFamily="18" charset="-128"/>
                          <a:ea typeface="ＭＳ Ｐ明朝" pitchFamily="18" charset="-128"/>
                        </a:rPr>
                        <a:t>2005</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168.6</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10.6</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56.8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土・日・祝加算に代わり、一律</a:t>
                      </a:r>
                      <a:r>
                        <a:rPr kumimoji="1" lang="en-US" altLang="ja-JP" sz="1050" b="0" dirty="0" smtClean="0">
                          <a:solidFill>
                            <a:schemeClr val="tx1"/>
                          </a:solidFill>
                          <a:latin typeface="ＭＳ Ｐ明朝" pitchFamily="18" charset="-128"/>
                          <a:ea typeface="ＭＳ Ｐ明朝" pitchFamily="18" charset="-128"/>
                        </a:rPr>
                        <a:t>17</a:t>
                      </a:r>
                      <a:r>
                        <a:rPr kumimoji="1" lang="ja-JP" altLang="en-US" sz="1050" b="0" dirty="0" smtClean="0">
                          <a:solidFill>
                            <a:schemeClr val="tx1"/>
                          </a:solidFill>
                          <a:latin typeface="ＭＳ Ｐ明朝" pitchFamily="18" charset="-128"/>
                          <a:ea typeface="ＭＳ Ｐ明朝" pitchFamily="18" charset="-128"/>
                        </a:rPr>
                        <a:t>万円アップ</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10">
                <a:tc>
                  <a:txBody>
                    <a:bodyPr/>
                    <a:lstStyle/>
                    <a:p>
                      <a:pPr algn="ctr"/>
                      <a:r>
                        <a:rPr kumimoji="1" lang="en-US" altLang="ja-JP" sz="1050" b="0" dirty="0" smtClean="0">
                          <a:solidFill>
                            <a:schemeClr val="tx1"/>
                          </a:solidFill>
                          <a:latin typeface="ＭＳ Ｐ明朝" pitchFamily="18" charset="-128"/>
                          <a:ea typeface="ＭＳ Ｐ明朝" pitchFamily="18" charset="-128"/>
                        </a:rPr>
                        <a:t>2006</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168.3</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-0.2</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56.5</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障害児加算</a:t>
                      </a: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人からに緩和</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10">
                <a:tc>
                  <a:txBody>
                    <a:bodyPr/>
                    <a:lstStyle/>
                    <a:p>
                      <a:pPr algn="ctr"/>
                      <a:r>
                        <a:rPr kumimoji="1" lang="en-US" altLang="ja-JP" sz="1050" b="0" dirty="0" smtClean="0">
                          <a:solidFill>
                            <a:schemeClr val="tx1"/>
                          </a:solidFill>
                          <a:latin typeface="ＭＳ Ｐ明朝" pitchFamily="18" charset="-128"/>
                          <a:ea typeface="ＭＳ Ｐ明朝" pitchFamily="18" charset="-128"/>
                        </a:rPr>
                        <a:t>2007</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292.8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42.5</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181.0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基準開設日を</a:t>
                      </a:r>
                      <a:r>
                        <a:rPr kumimoji="1" lang="en-US" altLang="ja-JP" sz="1050" b="0" dirty="0" smtClean="0">
                          <a:solidFill>
                            <a:schemeClr val="tx1"/>
                          </a:solidFill>
                          <a:latin typeface="ＭＳ Ｐ明朝" pitchFamily="18" charset="-128"/>
                          <a:ea typeface="ＭＳ Ｐ明朝" pitchFamily="18" charset="-128"/>
                        </a:rPr>
                        <a:t>250</a:t>
                      </a:r>
                      <a:r>
                        <a:rPr kumimoji="1" lang="ja-JP" altLang="en-US" sz="1050" b="0" dirty="0" smtClean="0">
                          <a:solidFill>
                            <a:schemeClr val="tx1"/>
                          </a:solidFill>
                          <a:latin typeface="ＭＳ Ｐ明朝" pitchFamily="18" charset="-128"/>
                          <a:ea typeface="ＭＳ Ｐ明朝" pitchFamily="18" charset="-128"/>
                        </a:rPr>
                        <a:t>日、開設日加算</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10">
                <a:tc>
                  <a:txBody>
                    <a:bodyPr/>
                    <a:lstStyle/>
                    <a:p>
                      <a:pPr algn="ctr"/>
                      <a:r>
                        <a:rPr kumimoji="1" lang="en-US" altLang="ja-JP" sz="1050" b="0" dirty="0" smtClean="0">
                          <a:solidFill>
                            <a:schemeClr val="tx1"/>
                          </a:solidFill>
                          <a:latin typeface="ＭＳ Ｐ明朝" pitchFamily="18" charset="-128"/>
                          <a:ea typeface="ＭＳ Ｐ明朝" pitchFamily="18" charset="-128"/>
                        </a:rPr>
                        <a:t>2008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292.8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0.0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181.0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長時間開設加算変更、障害児受け入れ</a:t>
                      </a:r>
                      <a:r>
                        <a:rPr kumimoji="1" lang="en-US" altLang="ja-JP" sz="1050" b="0" dirty="0" smtClean="0">
                          <a:solidFill>
                            <a:schemeClr val="tx1"/>
                          </a:solidFill>
                          <a:latin typeface="ＭＳ Ｐ明朝" pitchFamily="18" charset="-128"/>
                          <a:ea typeface="ＭＳ Ｐ明朝" pitchFamily="18" charset="-128"/>
                        </a:rPr>
                        <a:t>142</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10">
                <a:tc>
                  <a:txBody>
                    <a:bodyPr/>
                    <a:lstStyle/>
                    <a:p>
                      <a:pPr algn="ctr"/>
                      <a:r>
                        <a:rPr kumimoji="1" lang="en-US" altLang="ja-JP" sz="1050" b="0" dirty="0" smtClean="0">
                          <a:solidFill>
                            <a:schemeClr val="tx1"/>
                          </a:solidFill>
                          <a:latin typeface="ＭＳ Ｐ明朝" pitchFamily="18" charset="-128"/>
                          <a:ea typeface="ＭＳ Ｐ明朝" pitchFamily="18" charset="-128"/>
                        </a:rPr>
                        <a:t>2009</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294.6</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0.6</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182.8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10">
                <a:tc>
                  <a:txBody>
                    <a:bodyPr/>
                    <a:lstStyle/>
                    <a:p>
                      <a:pPr algn="ctr"/>
                      <a:r>
                        <a:rPr kumimoji="1" lang="en-US" altLang="ja-JP" sz="1050" b="0" dirty="0" smtClean="0">
                          <a:solidFill>
                            <a:schemeClr val="tx1"/>
                          </a:solidFill>
                          <a:latin typeface="ＭＳ Ｐ明朝" pitchFamily="18" charset="-128"/>
                          <a:ea typeface="ＭＳ Ｐ明朝" pitchFamily="18" charset="-128"/>
                        </a:rPr>
                        <a:t>2010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354.6</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ＭＳ Ｐ明朝" pitchFamily="18" charset="-128"/>
                          <a:ea typeface="ＭＳ Ｐ明朝" pitchFamily="18" charset="-128"/>
                        </a:rPr>
                        <a:t>16.9</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242.8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正方形/長方形 4"/>
          <p:cNvSpPr/>
          <p:nvPr/>
        </p:nvSpPr>
        <p:spPr>
          <a:xfrm>
            <a:off x="2753544" y="8316416"/>
            <a:ext cx="410445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dirty="0" smtClean="0">
                <a:latin typeface="ＭＳ Ｐ明朝" pitchFamily="18" charset="-128"/>
                <a:ea typeface="ＭＳ Ｐ明朝" pitchFamily="18" charset="-128"/>
              </a:rPr>
              <a:t>2007</a:t>
            </a:r>
            <a:r>
              <a:rPr kumimoji="1" lang="ja-JP" altLang="en-US" sz="900" dirty="0" smtClean="0">
                <a:latin typeface="ＭＳ Ｐ明朝" pitchFamily="18" charset="-128"/>
                <a:ea typeface="ＭＳ Ｐ明朝" pitchFamily="18" charset="-128"/>
              </a:rPr>
              <a:t>年度以降の補助単価は児童数</a:t>
            </a:r>
            <a:r>
              <a:rPr kumimoji="1" lang="en-US" altLang="ja-JP" sz="900" dirty="0" smtClean="0">
                <a:latin typeface="ＭＳ Ｐ明朝" pitchFamily="18" charset="-128"/>
                <a:ea typeface="ＭＳ Ｐ明朝" pitchFamily="18" charset="-128"/>
              </a:rPr>
              <a:t>36</a:t>
            </a:r>
            <a:r>
              <a:rPr kumimoji="1" lang="ja-JP" altLang="en-US" sz="900" dirty="0" smtClean="0">
                <a:latin typeface="ＭＳ Ｐ明朝" pitchFamily="18" charset="-128"/>
                <a:ea typeface="ＭＳ Ｐ明朝" pitchFamily="18" charset="-128"/>
              </a:rPr>
              <a:t>～</a:t>
            </a:r>
            <a:r>
              <a:rPr kumimoji="1" lang="en-US" altLang="ja-JP" sz="900" dirty="0" smtClean="0">
                <a:latin typeface="ＭＳ Ｐ明朝" pitchFamily="18" charset="-128"/>
                <a:ea typeface="ＭＳ Ｐ明朝" pitchFamily="18" charset="-128"/>
              </a:rPr>
              <a:t>70</a:t>
            </a:r>
            <a:r>
              <a:rPr kumimoji="1" lang="ja-JP" altLang="en-US" sz="900" dirty="0" smtClean="0">
                <a:latin typeface="ＭＳ Ｐ明朝" pitchFamily="18" charset="-128"/>
                <a:ea typeface="ＭＳ Ｐ明朝" pitchFamily="18" charset="-128"/>
              </a:rPr>
              <a:t>人、</a:t>
            </a:r>
            <a:r>
              <a:rPr kumimoji="1" lang="en-US" altLang="ja-JP" sz="900" dirty="0" smtClean="0">
                <a:latin typeface="ＭＳ Ｐ明朝" pitchFamily="18" charset="-128"/>
                <a:ea typeface="ＭＳ Ｐ明朝" pitchFamily="18" charset="-128"/>
              </a:rPr>
              <a:t>290</a:t>
            </a:r>
            <a:r>
              <a:rPr kumimoji="1" lang="ja-JP" altLang="en-US" sz="900" dirty="0" smtClean="0">
                <a:latin typeface="ＭＳ Ｐ明朝" pitchFamily="18" charset="-128"/>
                <a:ea typeface="ＭＳ Ｐ明朝" pitchFamily="18" charset="-128"/>
              </a:rPr>
              <a:t>日開設の場合</a:t>
            </a:r>
            <a:endParaRPr kumimoji="1" lang="en-US" altLang="ja-JP" sz="900" dirty="0" smtClean="0">
              <a:latin typeface="ＭＳ Ｐ明朝" pitchFamily="18" charset="-128"/>
              <a:ea typeface="ＭＳ Ｐ明朝" pitchFamily="18" charset="-128"/>
            </a:endParaRPr>
          </a:p>
          <a:p>
            <a:r>
              <a:rPr lang="en-US" altLang="ja-JP" sz="900" dirty="0" smtClean="0">
                <a:latin typeface="ＭＳ Ｐ明朝" pitchFamily="18" charset="-128"/>
                <a:ea typeface="ＭＳ Ｐ明朝" pitchFamily="18" charset="-128"/>
              </a:rPr>
              <a:t>2010</a:t>
            </a:r>
            <a:r>
              <a:rPr lang="ja-JP" altLang="en-US" sz="900" dirty="0" smtClean="0">
                <a:latin typeface="ＭＳ Ｐ明朝" pitchFamily="18" charset="-128"/>
                <a:ea typeface="ＭＳ Ｐ明朝" pitchFamily="18" charset="-128"/>
              </a:rPr>
              <a:t>年度の補助単価は</a:t>
            </a:r>
            <a:r>
              <a:rPr lang="en-US" altLang="ja-JP" sz="900" dirty="0" smtClean="0">
                <a:latin typeface="ＭＳ Ｐ明朝" pitchFamily="18" charset="-128"/>
                <a:ea typeface="ＭＳ Ｐ明朝" pitchFamily="18" charset="-128"/>
              </a:rPr>
              <a:t>36</a:t>
            </a:r>
            <a:r>
              <a:rPr lang="ja-JP" altLang="en-US" sz="900" dirty="0" smtClean="0">
                <a:latin typeface="ＭＳ Ｐ明朝" pitchFamily="18" charset="-128"/>
                <a:ea typeface="ＭＳ Ｐ明朝" pitchFamily="18" charset="-128"/>
              </a:rPr>
              <a:t>～</a:t>
            </a:r>
            <a:r>
              <a:rPr lang="en-US" altLang="ja-JP" sz="900" dirty="0" smtClean="0">
                <a:latin typeface="ＭＳ Ｐ明朝" pitchFamily="18" charset="-128"/>
                <a:ea typeface="ＭＳ Ｐ明朝" pitchFamily="18" charset="-128"/>
              </a:rPr>
              <a:t>45</a:t>
            </a:r>
            <a:r>
              <a:rPr lang="ja-JP" altLang="en-US" sz="900" dirty="0" smtClean="0">
                <a:latin typeface="ＭＳ Ｐ明朝" pitchFamily="18" charset="-128"/>
                <a:ea typeface="ＭＳ Ｐ明朝" pitchFamily="18" charset="-128"/>
              </a:rPr>
              <a:t>人の規模で</a:t>
            </a:r>
            <a:r>
              <a:rPr lang="en-US" altLang="ja-JP" sz="900" dirty="0" smtClean="0">
                <a:latin typeface="ＭＳ Ｐ明朝" pitchFamily="18" charset="-128"/>
                <a:ea typeface="ＭＳ Ｐ明朝" pitchFamily="18" charset="-128"/>
              </a:rPr>
              <a:t>290</a:t>
            </a:r>
            <a:r>
              <a:rPr lang="ja-JP" altLang="en-US" sz="900" dirty="0" smtClean="0">
                <a:latin typeface="ＭＳ Ｐ明朝" pitchFamily="18" charset="-128"/>
                <a:ea typeface="ＭＳ Ｐ明朝" pitchFamily="18" charset="-128"/>
              </a:rPr>
              <a:t>日開設の単価</a:t>
            </a:r>
            <a:endParaRPr lang="en-US" altLang="ja-JP" sz="900" dirty="0" smtClean="0">
              <a:latin typeface="ＭＳ Ｐ明朝" pitchFamily="18" charset="-128"/>
              <a:ea typeface="ＭＳ Ｐ明朝" pitchFamily="18" charset="-128"/>
            </a:endParaRPr>
          </a:p>
          <a:p>
            <a:r>
              <a:rPr kumimoji="1" lang="ja-JP" altLang="en-US" sz="900" dirty="0" smtClean="0">
                <a:latin typeface="ＭＳ Ｐ明朝" pitchFamily="18" charset="-128"/>
                <a:ea typeface="ＭＳ Ｐ明朝" pitchFamily="18" charset="-128"/>
              </a:rPr>
              <a:t>全国連協資料</a:t>
            </a:r>
            <a:endParaRPr kumimoji="1" lang="ja-JP" altLang="en-US" sz="900" dirty="0">
              <a:latin typeface="ＭＳ Ｐ明朝" pitchFamily="18" charset="-128"/>
              <a:ea typeface="ＭＳ Ｐ明朝" pitchFamily="18" charset="-128"/>
            </a:endParaRPr>
          </a:p>
        </p:txBody>
      </p:sp>
      <p:sp>
        <p:nvSpPr>
          <p:cNvPr id="6" name="正方形/長方形 5"/>
          <p:cNvSpPr/>
          <p:nvPr/>
        </p:nvSpPr>
        <p:spPr>
          <a:xfrm>
            <a:off x="764704" y="4067944"/>
            <a:ext cx="1944216" cy="21602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latin typeface="AR P丸ゴシック体M" pitchFamily="50" charset="-128"/>
                <a:ea typeface="AR P丸ゴシック体M" pitchFamily="50" charset="-128"/>
              </a:rPr>
              <a:t>〔</a:t>
            </a:r>
            <a:r>
              <a:rPr kumimoji="1" lang="ja-JP" altLang="en-US" sz="1050" dirty="0" smtClean="0">
                <a:latin typeface="AR P丸ゴシック体M" pitchFamily="50" charset="-128"/>
                <a:ea typeface="AR P丸ゴシック体M" pitchFamily="50" charset="-128"/>
              </a:rPr>
              <a:t>放課後児童予算の推移</a:t>
            </a:r>
            <a:r>
              <a:rPr kumimoji="1" lang="en-US" altLang="ja-JP" sz="1050" dirty="0" smtClean="0">
                <a:latin typeface="AR P丸ゴシック体M" pitchFamily="50" charset="-128"/>
                <a:ea typeface="AR P丸ゴシック体M" pitchFamily="50" charset="-128"/>
              </a:rPr>
              <a:t>〕</a:t>
            </a:r>
            <a:endParaRPr kumimoji="1" lang="ja-JP" altLang="en-US" sz="1050" dirty="0">
              <a:latin typeface="AR P丸ゴシック体M" pitchFamily="50" charset="-128"/>
              <a:ea typeface="AR P丸ゴシック体M" pitchFamily="50"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道の政治関係">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道の政治関係</Template>
  <TotalTime>0</TotalTime>
  <Words>524</Words>
  <Application>Microsoft Office PowerPoint</Application>
  <PresentationFormat>画面に合わせる (4:3)</PresentationFormat>
  <Paragraphs>149</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道の政治関係</vt:lpstr>
      <vt:lpstr>Common Sense 　 　　　　　 　</vt:lpstr>
      <vt:lpstr>全国学童保育部会が積み上げてきた政策とこの間の政府の動き (２０１１．2.11～１２、全国学童保育部会拡大幹事会）</vt:lpstr>
      <vt:lpstr>民主党　　男女共同参画　学童保育ワーキングチーム  提言１　 「必要最小限の基準を策定し、児童福祉法の中に位置付ける」 －基準をつくり、法律に位置付ける。 「指導員が、専門性を有しつつ、意欲を持って児童の保育に携わることができるような待遇を受けるべきことについても言及する」－児童の健全育成とは言わず、「保育」の言葉となっている。待遇問題に言及している。 「放課後児童給付の問題は、市町村が自ら直接行うか、適切な運用が確実に行われる主体に委ねる」－個人に対する給付ではなく、市町村・事業所に対して補助金を出すという考え。  提言3 「国は、市町村が基準に則した放課後児童給付を行うために必要な財政的支援を行う」－基準に達するための財政支援を国が行う。  補論 「現行の放課後子ども教室」は、運営主体の多くはボランティアであり、必ず死も毎日開設されるものではなく、放課後児童教室とは全く異なるものであり、積極的に連携を図るべきではあるが、一体ア化することは困難である」－「放課後子ども教室」と学童保育の一体化は実質、できないとしている。「すべての子ども」あるいは「放課後の子どもで共通する」などの表現は消えてい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2011-04-12T13:45:53Z</dcterms:created>
  <dcterms:modified xsi:type="dcterms:W3CDTF">2011-11-01T11:49:20Z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1041</vt:i4>
  </property>
  <property fmtid="{D5CDD505-2E9C-101B-9397-08002B2CF9AE}" pid="3" name="_Version">
    <vt:lpwstr>12.0.4518</vt:lpwstr>
  </property>
</Properties>
</file>