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sldIdLst>
    <p:sldId id="256" r:id="rId2"/>
    <p:sldId id="257" r:id="rId3"/>
    <p:sldId id="259" r:id="rId4"/>
    <p:sldId id="260" r:id="rId5"/>
    <p:sldId id="261" r:id="rId6"/>
    <p:sldId id="262" r:id="rId7"/>
  </p:sldIdLst>
  <p:sldSz cx="9144000" cy="6858000" type="screen4x3"/>
  <p:notesSz cx="6858000" cy="9945688"/>
  <p:defaultTextStyle>
    <a:lvl1pPr marL="0" algn="l" rtl="0" latinLnBrk="0">
      <a:defRPr kumimoji="1" lang="ja-JP" sz="1800" kern="1200">
        <a:solidFill>
          <a:schemeClr val="tx1"/>
        </a:solidFill>
        <a:latin typeface="+mn-lt"/>
        <a:ea typeface="+mn-ea"/>
        <a:cs typeface="+mn-cs"/>
      </a:defRPr>
    </a:lvl1pPr>
    <a:lvl2pPr marL="457200" algn="l" rtl="0" latinLnBrk="0">
      <a:defRPr kumimoji="1" lang="ja-JP" sz="1800" kern="1200">
        <a:solidFill>
          <a:schemeClr val="tx1"/>
        </a:solidFill>
        <a:latin typeface="+mn-lt"/>
        <a:ea typeface="+mn-ea"/>
        <a:cs typeface="+mn-cs"/>
      </a:defRPr>
    </a:lvl2pPr>
    <a:lvl3pPr marL="914400" algn="l" rtl="0" latinLnBrk="0">
      <a:defRPr kumimoji="1" lang="ja-JP" sz="1800" kern="1200">
        <a:solidFill>
          <a:schemeClr val="tx1"/>
        </a:solidFill>
        <a:latin typeface="+mn-lt"/>
        <a:ea typeface="+mn-ea"/>
        <a:cs typeface="+mn-cs"/>
      </a:defRPr>
    </a:lvl3pPr>
    <a:lvl4pPr marL="1371600" algn="l" rtl="0" latinLnBrk="0">
      <a:defRPr kumimoji="1" lang="ja-JP" sz="1800" kern="1200">
        <a:solidFill>
          <a:schemeClr val="tx1"/>
        </a:solidFill>
        <a:latin typeface="+mn-lt"/>
        <a:ea typeface="+mn-ea"/>
        <a:cs typeface="+mn-cs"/>
      </a:defRPr>
    </a:lvl4pPr>
    <a:lvl5pPr marL="1828800" algn="l" rtl="0" latinLnBrk="0">
      <a:defRPr kumimoji="1" lang="ja-JP" sz="1800" kern="1200">
        <a:solidFill>
          <a:schemeClr val="tx1"/>
        </a:solidFill>
        <a:latin typeface="+mn-lt"/>
        <a:ea typeface="+mn-ea"/>
        <a:cs typeface="+mn-cs"/>
      </a:defRPr>
    </a:lvl5pPr>
    <a:lvl6pPr marL="2286000" algn="l" rtl="0" latinLnBrk="0">
      <a:defRPr kumimoji="1" lang="ja-JP" sz="1800" kern="1200">
        <a:solidFill>
          <a:schemeClr val="tx1"/>
        </a:solidFill>
        <a:latin typeface="+mn-lt"/>
        <a:ea typeface="+mn-ea"/>
        <a:cs typeface="+mn-cs"/>
      </a:defRPr>
    </a:lvl6pPr>
    <a:lvl7pPr marL="2743200" algn="l" rtl="0" latinLnBrk="0">
      <a:defRPr kumimoji="1" lang="ja-JP" sz="1800" kern="1200">
        <a:solidFill>
          <a:schemeClr val="tx1"/>
        </a:solidFill>
        <a:latin typeface="+mn-lt"/>
        <a:ea typeface="+mn-ea"/>
        <a:cs typeface="+mn-cs"/>
      </a:defRPr>
    </a:lvl7pPr>
    <a:lvl8pPr marL="3200400" algn="l" rtl="0" latinLnBrk="0">
      <a:defRPr kumimoji="1" lang="ja-JP" sz="1800" kern="1200">
        <a:solidFill>
          <a:schemeClr val="tx1"/>
        </a:solidFill>
        <a:latin typeface="+mn-lt"/>
        <a:ea typeface="+mn-ea"/>
        <a:cs typeface="+mn-cs"/>
      </a:defRPr>
    </a:lvl8pPr>
    <a:lvl9pPr marL="3657600" algn="l" rtl="0" latinLnBrk="0">
      <a:defRPr kumimoji="1" lang="ja-JP"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7" autoAdjust="0"/>
  </p:normalViewPr>
  <p:slideViewPr>
    <p:cSldViewPr>
      <p:cViewPr varScale="1">
        <p:scale>
          <a:sx n="72" d="100"/>
          <a:sy n="72" d="100"/>
        </p:scale>
        <p:origin x="-11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rtlCol="0"/>
          <a:lstStyle>
            <a:lvl1pPr algn="l" latinLnBrk="0">
              <a:defRPr kumimoji="1" lang="ja-JP" sz="1200"/>
            </a:lvl1pPr>
            <a:extLst/>
          </a:lstStyle>
          <a:p>
            <a:endParaRPr kumimoji="1" lang="ja-JP"/>
          </a:p>
        </p:txBody>
      </p:sp>
      <p:sp>
        <p:nvSpPr>
          <p:cNvPr id="3" name="Date Placeholder 2"/>
          <p:cNvSpPr>
            <a:spLocks noGrp="1"/>
          </p:cNvSpPr>
          <p:nvPr>
            <p:ph type="dt" idx="1"/>
          </p:nvPr>
        </p:nvSpPr>
        <p:spPr>
          <a:xfrm>
            <a:off x="3884613" y="0"/>
            <a:ext cx="2971800" cy="497284"/>
          </a:xfrm>
          <a:prstGeom prst="rect">
            <a:avLst/>
          </a:prstGeom>
        </p:spPr>
        <p:txBody>
          <a:bodyPr vert="horz" rtlCol="0"/>
          <a:lstStyle>
            <a:lvl1pPr algn="r" latinLnBrk="0">
              <a:defRPr kumimoji="1" lang="ja-JP" sz="1200"/>
            </a:lvl1pPr>
            <a:extLst/>
          </a:lstStyle>
          <a:p>
            <a:fld id="{C238408C-6839-46EE-8131-EDA75C487F2E}" type="datetimeFigureOut">
              <a:rPr/>
              <a:pPr/>
              <a:t>2006/6/30</a:t>
            </a:fld>
            <a:endParaRPr kumimoji="1" lang="ja-JP"/>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rtlCol="0" anchor="ctr"/>
          <a:lstStyle>
            <a:extLst/>
          </a:lstStyle>
          <a:p>
            <a:endParaRPr kumimoji="1" lang="ja-JP"/>
          </a:p>
        </p:txBody>
      </p:sp>
      <p:sp>
        <p:nvSpPr>
          <p:cNvPr id="5" name="Notes Placeholder 4"/>
          <p:cNvSpPr>
            <a:spLocks noGrp="1"/>
          </p:cNvSpPr>
          <p:nvPr>
            <p:ph type="body" sz="quarter" idx="3"/>
          </p:nvPr>
        </p:nvSpPr>
        <p:spPr>
          <a:xfrm>
            <a:off x="685800" y="4724202"/>
            <a:ext cx="5486400" cy="4475560"/>
          </a:xfrm>
          <a:prstGeom prst="rect">
            <a:avLst/>
          </a:prstGeom>
        </p:spPr>
        <p:txBody>
          <a:bodyPr vert="horz" rtlCol="0">
            <a:normAutofit/>
          </a:bodyPr>
          <a:lstStyle>
            <a:extLst/>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9446678"/>
            <a:ext cx="2971800" cy="497284"/>
          </a:xfrm>
          <a:prstGeom prst="rect">
            <a:avLst/>
          </a:prstGeom>
        </p:spPr>
        <p:txBody>
          <a:bodyPr vert="horz" rtlCol="0" anchor="b"/>
          <a:lstStyle>
            <a:lvl1pPr algn="l" latinLnBrk="0">
              <a:defRPr kumimoji="1" lang="ja-JP" sz="1200"/>
            </a:lvl1pPr>
            <a:extLst/>
          </a:lstStyle>
          <a:p>
            <a:endParaRPr kumimoji="1" lang="ja-JP"/>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rtlCol="0" anchor="b"/>
          <a:lstStyle>
            <a:lvl1pPr algn="r" latinLnBrk="0">
              <a:defRPr kumimoji="1" lang="ja-JP" sz="1200"/>
            </a:lvl1pPr>
            <a:extLst/>
          </a:lstStyle>
          <a:p>
            <a:fld id="{87D77045-401A-4D5E-BFE3-54C21A8A6634}" type="slidenum">
              <a:rPr/>
              <a:pPr/>
              <a:t>&lt;#&gt;</a:t>
            </a:fld>
            <a:endParaRPr kumimoji="1" lang="ja-JP"/>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latinLnBrk="0">
      <a:defRPr kumimoji="1" lang="ja-JP" sz="1200" kern="1200">
        <a:solidFill>
          <a:schemeClr val="tx1"/>
        </a:solidFill>
        <a:latin typeface="+mn-lt"/>
        <a:ea typeface="+mn-ea"/>
        <a:cs typeface="+mn-cs"/>
      </a:defRPr>
    </a:lvl2pPr>
    <a:lvl3pPr marL="914400" algn="l" rtl="0" latinLnBrk="0">
      <a:defRPr kumimoji="1" lang="ja-JP" sz="1200" kern="1200">
        <a:solidFill>
          <a:schemeClr val="tx1"/>
        </a:solidFill>
        <a:latin typeface="+mn-lt"/>
        <a:ea typeface="+mn-ea"/>
        <a:cs typeface="+mn-cs"/>
      </a:defRPr>
    </a:lvl3pPr>
    <a:lvl4pPr marL="1371600" algn="l" rtl="0" latinLnBrk="0">
      <a:defRPr kumimoji="1" lang="ja-JP" sz="1200" kern="1200">
        <a:solidFill>
          <a:schemeClr val="tx1"/>
        </a:solidFill>
        <a:latin typeface="+mn-lt"/>
        <a:ea typeface="+mn-ea"/>
        <a:cs typeface="+mn-cs"/>
      </a:defRPr>
    </a:lvl4pPr>
    <a:lvl5pPr marL="1828800" algn="l" rtl="0" latinLnBrk="0">
      <a:defRPr kumimoji="1" lang="ja-JP" sz="1200" kern="1200">
        <a:solidFill>
          <a:schemeClr val="tx1"/>
        </a:solidFill>
        <a:latin typeface="+mn-lt"/>
        <a:ea typeface="+mn-ea"/>
        <a:cs typeface="+mn-cs"/>
      </a:defRPr>
    </a:lvl5pPr>
    <a:lvl6pPr marL="2286000" algn="l" rtl="0" latinLnBrk="0">
      <a:defRPr kumimoji="1" lang="ja-JP" sz="1200" kern="1200">
        <a:solidFill>
          <a:schemeClr val="tx1"/>
        </a:solidFill>
        <a:latin typeface="+mn-lt"/>
        <a:ea typeface="+mn-ea"/>
        <a:cs typeface="+mn-cs"/>
      </a:defRPr>
    </a:lvl6pPr>
    <a:lvl7pPr marL="2743200" algn="l" rtl="0" latinLnBrk="0">
      <a:defRPr kumimoji="1" lang="ja-JP" sz="1200" kern="1200">
        <a:solidFill>
          <a:schemeClr val="tx1"/>
        </a:solidFill>
        <a:latin typeface="+mn-lt"/>
        <a:ea typeface="+mn-ea"/>
        <a:cs typeface="+mn-cs"/>
      </a:defRPr>
    </a:lvl7pPr>
    <a:lvl8pPr marL="3200400" algn="l" rtl="0" latinLnBrk="0">
      <a:defRPr kumimoji="1" lang="ja-JP" sz="1200" kern="1200">
        <a:solidFill>
          <a:schemeClr val="tx1"/>
        </a:solidFill>
        <a:latin typeface="+mn-lt"/>
        <a:ea typeface="+mn-ea"/>
        <a:cs typeface="+mn-cs"/>
      </a:defRPr>
    </a:lvl8pPr>
    <a:lvl9pPr marL="3657600" algn="l" rtl="0" latinLnBrk="0">
      <a:defRPr kumimoji="1" lang="ja-JP"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746125"/>
            <a:ext cx="4972050" cy="3729038"/>
          </a:xfrm>
        </p:spPr>
      </p:sp>
      <p:sp>
        <p:nvSpPr>
          <p:cNvPr id="3" name="Notes Placeholder 2"/>
          <p:cNvSpPr>
            <a:spLocks noGrp="1"/>
          </p:cNvSpPr>
          <p:nvPr>
            <p:ph type="body" idx="1"/>
          </p:nvPr>
        </p:nvSpPr>
        <p:spPr/>
        <p:txBody>
          <a:bodyPr>
            <a:normAutofit/>
          </a:bodyPr>
          <a:lstStyle/>
          <a:p>
            <a:endParaRPr kumimoji="1" lang="ja-JP"/>
          </a:p>
        </p:txBody>
      </p:sp>
      <p:sp>
        <p:nvSpPr>
          <p:cNvPr id="4" name="Slide Number Placeholder 3"/>
          <p:cNvSpPr>
            <a:spLocks noGrp="1"/>
          </p:cNvSpPr>
          <p:nvPr>
            <p:ph type="sldNum" sz="quarter" idx="10"/>
          </p:nvPr>
        </p:nvSpPr>
        <p:spPr/>
        <p:txBody>
          <a:bodyPr/>
          <a:lstStyle/>
          <a:p>
            <a:fld id="{87D77045-401A-4D5E-BFE3-54C21A8A6634}" type="slidenum">
              <a:rPr kumimoji="1" lang="ja-JP" smtClean="0"/>
              <a:pPr/>
              <a:t>1</a:t>
            </a:fld>
            <a:endParaRPr kumimoji="1" 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36" name="Shape 35"/>
          <p:cNvSpPr>
            <a:spLocks/>
          </p:cNvSpPr>
          <p:nvPr/>
        </p:nvSpPr>
        <p:spPr bwMode="auto">
          <a:xfrm>
            <a:off x="4821864" y="1066800"/>
            <a:ext cx="4343400"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43" name="Shape 42"/>
          <p:cNvSpPr>
            <a:spLocks/>
          </p:cNvSpPr>
          <p:nvPr/>
        </p:nvSpPr>
        <p:spPr bwMode="auto">
          <a:xfrm>
            <a:off x="290624" y="-14176"/>
            <a:ext cx="5562600" cy="65532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2" name="Shape 21"/>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4" name="Shape 23"/>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6" name="Shape 25"/>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7" name="Shape 26"/>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8" name="Date Placeholder 27"/>
          <p:cNvSpPr>
            <a:spLocks noGrp="1"/>
          </p:cNvSpPr>
          <p:nvPr>
            <p:ph type="dt" sz="half" idx="10"/>
          </p:nvPr>
        </p:nvSpPr>
        <p:spPr>
          <a:xfrm>
            <a:off x="6477000" y="6416676"/>
            <a:ext cx="2133600" cy="365125"/>
          </a:xfrm>
        </p:spPr>
        <p:txBody>
          <a:bodyPr/>
          <a:lstStyle>
            <a:extLst/>
          </a:lstStyle>
          <a:p>
            <a:fld id="{743653DA-8BF4-4869-96FE-9BCF43372D46}" type="datetimeFigureOut">
              <a:rPr/>
              <a:pPr/>
              <a:t>2006/6/30</a:t>
            </a:fld>
            <a:endParaRPr kumimoji="1" lang="ja-JP"/>
          </a:p>
        </p:txBody>
      </p:sp>
      <p:sp>
        <p:nvSpPr>
          <p:cNvPr id="17" name="Footer Placeholder 16"/>
          <p:cNvSpPr>
            <a:spLocks noGrp="1"/>
          </p:cNvSpPr>
          <p:nvPr>
            <p:ph type="ftr" sz="quarter" idx="11"/>
          </p:nvPr>
        </p:nvSpPr>
        <p:spPr>
          <a:xfrm>
            <a:off x="914400" y="6416676"/>
            <a:ext cx="5562600" cy="365125"/>
          </a:xfrm>
        </p:spPr>
        <p:txBody>
          <a:bodyPr/>
          <a:lstStyle>
            <a:extLst/>
          </a:lstStyle>
          <a:p>
            <a:endParaRPr kumimoji="1" lang="ja-JP"/>
          </a:p>
        </p:txBody>
      </p:sp>
      <p:sp>
        <p:nvSpPr>
          <p:cNvPr id="29" name="Slide Number Placeholder 28"/>
          <p:cNvSpPr>
            <a:spLocks noGrp="1"/>
          </p:cNvSpPr>
          <p:nvPr>
            <p:ph type="sldNum" sz="quarter" idx="12"/>
          </p:nvPr>
        </p:nvSpPr>
        <p:spPr>
          <a:xfrm>
            <a:off x="8610600" y="6416676"/>
            <a:ext cx="457200" cy="365125"/>
          </a:xfrm>
        </p:spPr>
        <p:txBody>
          <a:bodyPr/>
          <a:lstStyle>
            <a:extLst/>
          </a:lstStyle>
          <a:p>
            <a:fld id="{72AC53DF-4216-466D-99A7-94400E6C2A25}" type="slidenum">
              <a:rPr/>
              <a:pPr/>
              <a:t>&lt;#&gt;</a:t>
            </a:fld>
            <a:endParaRPr kumimoji="1" lang="ja-JP"/>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39" name="Rectangle 38"/>
          <p:cNvSpPr/>
          <p:nvPr/>
        </p:nvSpPr>
        <p:spPr>
          <a:xfrm>
            <a:off x="309559"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5" name="Rectangle 44"/>
          <p:cNvSpPr/>
          <p:nvPr/>
        </p:nvSpPr>
        <p:spPr>
          <a:xfrm>
            <a:off x="363160" y="402265"/>
            <a:ext cx="850392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8" name="Title 7"/>
          <p:cNvSpPr>
            <a:spLocks noGrp="1"/>
          </p:cNvSpPr>
          <p:nvPr>
            <p:ph type="ctrTitle"/>
          </p:nvPr>
        </p:nvSpPr>
        <p:spPr>
          <a:xfrm>
            <a:off x="533400" y="464504"/>
            <a:ext cx="8153400" cy="774192"/>
          </a:xfrm>
        </p:spPr>
        <p:txBody>
          <a:bodyPr/>
          <a:lstStyle>
            <a:lvl1pPr marR="9144" algn="r" eaLnBrk="1" latinLnBrk="0" hangingPunct="1">
              <a:defRPr kumimoji="1" lang="ja-JP" sz="3800"/>
            </a:lvl1pPr>
            <a:extLst/>
          </a:lstStyle>
          <a:p>
            <a:pPr eaLnBrk="1" latinLnBrk="0" hangingPunct="1"/>
            <a:r>
              <a:rPr lang="ja-JP" altLang="en-US" smtClean="0"/>
              <a:t>マスタ タイトルの書式設定</a:t>
            </a:r>
            <a:endParaRPr/>
          </a:p>
        </p:txBody>
      </p:sp>
      <p:sp>
        <p:nvSpPr>
          <p:cNvPr id="9" name="Subtitle 8"/>
          <p:cNvSpPr>
            <a:spLocks noGrp="1"/>
          </p:cNvSpPr>
          <p:nvPr>
            <p:ph type="subTitle" idx="1"/>
          </p:nvPr>
        </p:nvSpPr>
        <p:spPr>
          <a:xfrm>
            <a:off x="4838381" y="1371600"/>
            <a:ext cx="3848419" cy="457200"/>
          </a:xfrm>
        </p:spPr>
        <p:txBody>
          <a:bodyPr tIns="0"/>
          <a:lstStyle>
            <a:lvl1pPr marL="0" indent="0" algn="r" eaLnBrk="1" latinLnBrk="0" hangingPunct="1">
              <a:spcBef>
                <a:spcPts val="0"/>
              </a:spcBef>
              <a:buNone/>
              <a:defRPr kumimoji="1" lang="ja-JP" sz="2000">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ja-JP" altLang="en-US" smtClean="0"/>
              <a:t>マスタ サブタイトルの書式設定</a:t>
            </a:r>
            <a:endParaRPr/>
          </a:p>
        </p:txBody>
      </p:sp>
      <p:sp>
        <p:nvSpPr>
          <p:cNvPr id="58" name="Rectangle 57"/>
          <p:cNvSpPr/>
          <p:nvPr/>
        </p:nvSpPr>
        <p:spPr>
          <a:xfrm flipH="1">
            <a:off x="37153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59" name="Rectangle 5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0" name="Rectangle 59"/>
          <p:cNvSpPr/>
          <p:nvPr/>
        </p:nvSpPr>
        <p:spPr>
          <a:xfrm flipH="1">
            <a:off x="448451"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1" name="Rectangle 60"/>
          <p:cNvSpPr/>
          <p:nvPr/>
        </p:nvSpPr>
        <p:spPr>
          <a:xfrm flipH="1">
            <a:off x="476703"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2" name="Rectangle 61"/>
          <p:cNvSpPr/>
          <p:nvPr/>
        </p:nvSpPr>
        <p:spPr>
          <a:xfrm>
            <a:off x="500479"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ja-JP" altLang="en-US" smtClean="0"/>
              <a:t>マスタ タイトルの書式設定</a:t>
            </a:r>
            <a:endParaRPr/>
          </a:p>
        </p:txBody>
      </p:sp>
      <p:sp>
        <p:nvSpPr>
          <p:cNvPr id="3" name="Content Placeholder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extLst/>
          </a:lstStyle>
          <a:p>
            <a:fld id="{B7129108-AC8D-4212-9283-60D9E99BF07A}" type="datetimeFigureOut">
              <a:rPr/>
              <a:pPr/>
              <a:t>2006/6/30</a:t>
            </a:fld>
            <a:endParaRPr kumimoji="1" lang="ja-JP"/>
          </a:p>
        </p:txBody>
      </p:sp>
      <p:sp>
        <p:nvSpPr>
          <p:cNvPr id="5" name="Footer Placeholder 4"/>
          <p:cNvSpPr>
            <a:spLocks noGrp="1"/>
          </p:cNvSpPr>
          <p:nvPr>
            <p:ph type="ftr" sz="quarter" idx="11"/>
          </p:nvPr>
        </p:nvSpPr>
        <p:spPr/>
        <p:txBody>
          <a:bodyPr/>
          <a:lstStyle>
            <a:extLst/>
          </a:lstStyle>
          <a:p>
            <a:endParaRPr kumimoji="1" lang="ja-JP"/>
          </a:p>
        </p:txBody>
      </p:sp>
      <p:sp>
        <p:nvSpPr>
          <p:cNvPr id="6" name="Slide Number Placeholder 5"/>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1"/>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eaLnBrk="1" latinLnBrk="0" hangingPunct="1">
              <a:buNone/>
              <a:defRPr kumimoji="1" lang="ja-JP" sz="4000" b="1" cap="all">
                <a:ln/>
                <a:solidFill>
                  <a:schemeClr val="tx1"/>
                </a:solidFill>
                <a:effectLst>
                  <a:reflection blurRad="12700" stA="50000" endPos="50000" dir="5400000" sy="-100000" rotWithShape="0"/>
                </a:effectLst>
              </a:defRPr>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914400" y="5334000"/>
            <a:ext cx="7772400" cy="1052512"/>
          </a:xfrm>
        </p:spPr>
        <p:txBody>
          <a:bodyPr anchor="t"/>
          <a:lstStyle>
            <a:lvl1pPr marL="374904" eaLnBrk="1" latinLnBrk="0" hangingPunct="1">
              <a:buNone/>
              <a:defRPr kumimoji="1" lang="ja-JP" sz="2000">
                <a:solidFill>
                  <a:schemeClr val="tx2"/>
                </a:solidFill>
              </a:defRPr>
            </a:lvl1pPr>
            <a:lvl2pPr eaLnBrk="1" latinLnBrk="0" hangingPunct="1">
              <a:buNone/>
              <a:defRPr kumimoji="1" lang="ja-JP" sz="1800">
                <a:solidFill>
                  <a:schemeClr val="tx1">
                    <a:tint val="75000"/>
                  </a:schemeClr>
                </a:solidFill>
              </a:defRPr>
            </a:lvl2pPr>
            <a:lvl3pPr eaLnBrk="1" latinLnBrk="0" hangingPunct="1">
              <a:buNone/>
              <a:defRPr kumimoji="1" lang="ja-JP" sz="1600">
                <a:solidFill>
                  <a:schemeClr val="tx1">
                    <a:tint val="75000"/>
                  </a:schemeClr>
                </a:solidFill>
              </a:defRPr>
            </a:lvl3pPr>
            <a:lvl4pPr eaLnBrk="1" latinLnBrk="0" hangingPunct="1">
              <a:buNone/>
              <a:defRPr kumimoji="1" lang="ja-JP" sz="1400">
                <a:solidFill>
                  <a:schemeClr val="tx1">
                    <a:tint val="75000"/>
                  </a:schemeClr>
                </a:solidFill>
              </a:defRPr>
            </a:lvl4pPr>
            <a:lvl5pPr eaLnBrk="1" latinLnBrk="0" hangingPunct="1">
              <a:buNone/>
              <a:defRPr kumimoji="1" lang="ja-JP" sz="1400">
                <a:solidFill>
                  <a:schemeClr val="tx1">
                    <a:tint val="75000"/>
                  </a:schemeClr>
                </a:solidFill>
              </a:defRPr>
            </a:lvl5pPr>
            <a:extLst/>
          </a:lstStyle>
          <a:p>
            <a:pPr lvl="0" eaLnBrk="1" latinLnBrk="0" hangingPunct="1"/>
            <a:r>
              <a:rPr lang="ja-JP" altLang="en-US" smtClean="0"/>
              <a:t>マスタ テキストの書式設定</a:t>
            </a:r>
          </a:p>
        </p:txBody>
      </p:sp>
      <p:sp>
        <p:nvSpPr>
          <p:cNvPr id="4" name="Date Placeholder 3"/>
          <p:cNvSpPr>
            <a:spLocks noGrp="1"/>
          </p:cNvSpPr>
          <p:nvPr>
            <p:ph type="dt" sz="half" idx="10"/>
          </p:nvPr>
        </p:nvSpPr>
        <p:spPr/>
        <p:txBody>
          <a:bodyPr/>
          <a:lstStyle>
            <a:extLst/>
          </a:lstStyle>
          <a:p>
            <a:fld id="{B6DED3D3-6235-4F4C-B439-DF277FB555A7}" type="datetimeFigureOut">
              <a:rPr/>
              <a:pPr/>
              <a:t>2006/6/30</a:t>
            </a:fld>
            <a:endParaRPr kumimoji="1" lang="ja-JP"/>
          </a:p>
        </p:txBody>
      </p:sp>
      <p:sp>
        <p:nvSpPr>
          <p:cNvPr id="5" name="Footer Placeholder 4"/>
          <p:cNvSpPr>
            <a:spLocks noGrp="1"/>
          </p:cNvSpPr>
          <p:nvPr>
            <p:ph type="ftr" sz="quarter" idx="11"/>
          </p:nvPr>
        </p:nvSpPr>
        <p:spPr>
          <a:xfrm>
            <a:off x="914400" y="6416676"/>
            <a:ext cx="5562600" cy="365125"/>
          </a:xfrm>
        </p:spPr>
        <p:txBody>
          <a:bodyPr/>
          <a:lstStyle>
            <a:extLst/>
          </a:lstStyle>
          <a:p>
            <a:endParaRPr kumimoji="1" lang="ja-JP"/>
          </a:p>
        </p:txBody>
      </p:sp>
      <p:sp>
        <p:nvSpPr>
          <p:cNvPr id="6" name="Slide Number Placeholder 5"/>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extLst/>
          </a:lstStyle>
          <a:p>
            <a:pPr eaLnBrk="1" latinLnBrk="0" hangingPunct="1"/>
            <a:r>
              <a:rPr lang="ja-JP" altLang="en-US" smtClean="0"/>
              <a:t>マスタ タイトルの書式設定</a:t>
            </a:r>
            <a:endParaRPr/>
          </a:p>
        </p:txBody>
      </p:sp>
      <p:sp>
        <p:nvSpPr>
          <p:cNvPr id="3" name="Content Placeholder 2"/>
          <p:cNvSpPr>
            <a:spLocks noGrp="1"/>
          </p:cNvSpPr>
          <p:nvPr>
            <p:ph sz="half" idx="1"/>
          </p:nvPr>
        </p:nvSpPr>
        <p:spPr>
          <a:xfrm>
            <a:off x="464344" y="1600201"/>
            <a:ext cx="4038600" cy="4525963"/>
          </a:xfrm>
        </p:spPr>
        <p:txBody>
          <a:bodyPr/>
          <a:lstStyle>
            <a:lvl1pPr marL="0" indent="0" eaLnBrk="1" latinLnBrk="0" hangingPunct="1">
              <a:buFontTx/>
              <a:buNone/>
              <a:defRPr kumimoji="1" lang="ja-JP" sz="2000"/>
            </a:lvl1pPr>
            <a:lvl2pPr eaLnBrk="1" latinLnBrk="0" hangingPunct="1">
              <a:defRPr kumimoji="1" lang="ja-JP" sz="2400"/>
            </a:lvl2pPr>
            <a:lvl3pPr eaLnBrk="1" latinLnBrk="0" hangingPunct="1">
              <a:defRPr kumimoji="1" lang="ja-JP" sz="2000"/>
            </a:lvl3pPr>
            <a:lvl4pPr eaLnBrk="1" latinLnBrk="0" hangingPunct="1">
              <a:defRPr kumimoji="1" lang="ja-JP" sz="1800"/>
            </a:lvl4pPr>
            <a:lvl5pPr eaLnBrk="1" latinLnBrk="0" hangingPunct="1">
              <a:defRPr kumimoji="1" lang="ja-JP" sz="1800"/>
            </a:lvl5pPr>
            <a:extLst/>
          </a:lstStyle>
          <a:p>
            <a:pPr lvl="0" eaLnBrk="1" latinLnBrk="0" hangingPunct="1"/>
            <a:r>
              <a:rPr lang="ja-JP" altLang="en-US" smtClean="0"/>
              <a:t>マスタ テキストの書式設定</a:t>
            </a:r>
          </a:p>
        </p:txBody>
      </p:sp>
      <p:sp>
        <p:nvSpPr>
          <p:cNvPr id="4" name="Content Placeholder 3"/>
          <p:cNvSpPr>
            <a:spLocks noGrp="1"/>
          </p:cNvSpPr>
          <p:nvPr>
            <p:ph sz="half" idx="2"/>
          </p:nvPr>
        </p:nvSpPr>
        <p:spPr>
          <a:xfrm>
            <a:off x="4655344" y="1600201"/>
            <a:ext cx="4038600" cy="4525963"/>
          </a:xfrm>
        </p:spPr>
        <p:txBody>
          <a:bodyPr/>
          <a:lstStyle>
            <a:lvl1pPr eaLnBrk="1" latinLnBrk="0" hangingPunct="1">
              <a:defRPr kumimoji="1" lang="ja-JP" sz="2800"/>
            </a:lvl1pPr>
            <a:lvl2pPr eaLnBrk="1" latinLnBrk="0" hangingPunct="1">
              <a:defRPr kumimoji="1" lang="ja-JP" sz="2400"/>
            </a:lvl2pPr>
            <a:lvl3pPr eaLnBrk="1" latinLnBrk="0" hangingPunct="1">
              <a:defRPr kumimoji="1" lang="ja-JP" sz="2000"/>
            </a:lvl3pPr>
            <a:lvl4pPr eaLnBrk="1" latinLnBrk="0" hangingPunct="1">
              <a:defRPr kumimoji="1" lang="ja-JP" sz="1800"/>
            </a:lvl4pPr>
            <a:lvl5pPr eaLnBrk="1" latinLnBrk="0" hangingPunct="1">
              <a:defRPr kumimoji="1" lang="ja-JP"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extLst/>
          </a:lstStyle>
          <a:p>
            <a:fld id="{3B5F1E3E-4B2F-4895-B65E-28B2E64F39F6}"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cxnSp>
        <p:nvCxnSpPr>
          <p:cNvPr id="9" name="Straight Connector 8"/>
          <p:cNvCxnSpPr/>
          <p:nvPr/>
        </p:nvCxnSpPr>
        <p:spPr>
          <a:xfrm rot="5400000">
            <a:off x="2305045" y="3867145"/>
            <a:ext cx="4533900" cy="16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402265"/>
            <a:ext cx="868680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 name="Title 1"/>
          <p:cNvSpPr>
            <a:spLocks noGrp="1"/>
          </p:cNvSpPr>
          <p:nvPr>
            <p:ph type="title"/>
          </p:nvPr>
        </p:nvSpPr>
        <p:spPr>
          <a:xfrm>
            <a:off x="504824" y="512064"/>
            <a:ext cx="7772400" cy="914400"/>
          </a:xfrm>
        </p:spPr>
        <p:txBody>
          <a:bodyPr anchor="t"/>
          <a:lstStyle>
            <a:lvl1pPr eaLnBrk="1" latinLnBrk="0" hangingPunct="1">
              <a:defRPr kumimoji="1" lang="ja-JP" sz="4000"/>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457201" y="1809750"/>
            <a:ext cx="4040188" cy="639762"/>
          </a:xfrm>
        </p:spPr>
        <p:txBody>
          <a:bodyPr anchor="ctr"/>
          <a:lstStyle>
            <a:lvl1pPr marL="73152" indent="0" algn="l" eaLnBrk="1" latinLnBrk="0" hangingPunct="1">
              <a:buNone/>
              <a:defRPr kumimoji="1" lang="ja-JP" sz="2400" b="1">
                <a:solidFill>
                  <a:schemeClr val="accent2"/>
                </a:solidFill>
              </a:defRPr>
            </a:lvl1pPr>
            <a:lvl2pPr eaLnBrk="1" latinLnBrk="0" hangingPunct="1">
              <a:buNone/>
              <a:defRPr kumimoji="1" lang="ja-JP" sz="2000" b="1"/>
            </a:lvl2pPr>
            <a:lvl3pPr eaLnBrk="1" latinLnBrk="0" hangingPunct="1">
              <a:buNone/>
              <a:defRPr kumimoji="1" lang="ja-JP" sz="1800" b="1"/>
            </a:lvl3pPr>
            <a:lvl4pPr eaLnBrk="1" latinLnBrk="0" hangingPunct="1">
              <a:buNone/>
              <a:defRPr kumimoji="1" lang="ja-JP" sz="1600" b="1"/>
            </a:lvl4pPr>
            <a:lvl5pPr eaLnBrk="1" latinLnBrk="0" hangingPunct="1">
              <a:buNone/>
              <a:defRPr kumimoji="1" lang="ja-JP" sz="1600" b="1"/>
            </a:lvl5pPr>
            <a:extLst/>
          </a:lstStyle>
          <a:p>
            <a:pPr lvl="0" eaLnBrk="1" latinLnBrk="0" hangingPunct="1"/>
            <a:r>
              <a:rPr lang="ja-JP" altLang="en-US" smtClean="0"/>
              <a:t>マスタ テキストの書式設定</a:t>
            </a:r>
          </a:p>
        </p:txBody>
      </p:sp>
      <p:sp>
        <p:nvSpPr>
          <p:cNvPr id="4" name="Text Placeholder 3"/>
          <p:cNvSpPr>
            <a:spLocks noGrp="1"/>
          </p:cNvSpPr>
          <p:nvPr>
            <p:ph type="body" sz="half" idx="2"/>
          </p:nvPr>
        </p:nvSpPr>
        <p:spPr>
          <a:xfrm>
            <a:off x="4645026" y="1809750"/>
            <a:ext cx="4041775" cy="639762"/>
          </a:xfrm>
        </p:spPr>
        <p:txBody>
          <a:bodyPr anchor="ctr"/>
          <a:lstStyle>
            <a:lvl1pPr marL="73152" indent="0" eaLnBrk="1" latinLnBrk="0" hangingPunct="1">
              <a:buNone/>
              <a:defRPr kumimoji="1" lang="ja-JP" sz="2400" b="1">
                <a:solidFill>
                  <a:schemeClr val="accent2"/>
                </a:solidFill>
              </a:defRPr>
            </a:lvl1pPr>
            <a:lvl2pPr eaLnBrk="1" latinLnBrk="0" hangingPunct="1">
              <a:buNone/>
              <a:defRPr kumimoji="1" lang="ja-JP" sz="2000" b="1"/>
            </a:lvl2pPr>
            <a:lvl3pPr eaLnBrk="1" latinLnBrk="0" hangingPunct="1">
              <a:buNone/>
              <a:defRPr kumimoji="1" lang="ja-JP" sz="1800" b="1"/>
            </a:lvl3pPr>
            <a:lvl4pPr eaLnBrk="1" latinLnBrk="0" hangingPunct="1">
              <a:buNone/>
              <a:defRPr kumimoji="1" lang="ja-JP" sz="1600" b="1"/>
            </a:lvl4pPr>
            <a:lvl5pPr eaLnBrk="1" latinLnBrk="0" hangingPunct="1">
              <a:buNone/>
              <a:defRPr kumimoji="1" lang="ja-JP" sz="1600" b="1"/>
            </a:lvl5pPr>
            <a:extLst/>
          </a:lstStyle>
          <a:p>
            <a:pPr lvl="0" eaLnBrk="1" latinLnBrk="0" hangingPunct="1"/>
            <a:r>
              <a:rPr lang="ja-JP" altLang="en-US" smtClean="0"/>
              <a:t>マスタ テキストの書式設定</a:t>
            </a:r>
          </a:p>
        </p:txBody>
      </p:sp>
      <p:sp>
        <p:nvSpPr>
          <p:cNvPr id="5" name="Content Placeholder 4"/>
          <p:cNvSpPr>
            <a:spLocks noGrp="1"/>
          </p:cNvSpPr>
          <p:nvPr>
            <p:ph sz="quarter" idx="3"/>
          </p:nvPr>
        </p:nvSpPr>
        <p:spPr>
          <a:xfrm>
            <a:off x="457201" y="2459037"/>
            <a:ext cx="4040188" cy="3959352"/>
          </a:xfrm>
        </p:spPr>
        <p:txBody>
          <a:bodyPr/>
          <a:lstStyle>
            <a:lvl1pPr eaLnBrk="1" latinLnBrk="0" hangingPunct="1">
              <a:defRPr kumimoji="1" lang="ja-JP" sz="2400"/>
            </a:lvl1pPr>
            <a:lvl2pPr eaLnBrk="1" latinLnBrk="0" hangingPunct="1">
              <a:defRPr kumimoji="1" lang="ja-JP" sz="2000"/>
            </a:lvl2pPr>
            <a:lvl3pPr eaLnBrk="1" latinLnBrk="0" hangingPunct="1">
              <a:defRPr kumimoji="1" lang="ja-JP" sz="1800"/>
            </a:lvl3pPr>
            <a:lvl4pPr eaLnBrk="1" latinLnBrk="0" hangingPunct="1">
              <a:defRPr kumimoji="1" lang="ja-JP" sz="1600"/>
            </a:lvl4pPr>
            <a:lvl5pPr eaLnBrk="1" latinLnBrk="0" hangingPunct="1">
              <a:defRPr kumimoji="1" lang="ja-JP"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6" name="Content Placeholder 5"/>
          <p:cNvSpPr>
            <a:spLocks noGrp="1"/>
          </p:cNvSpPr>
          <p:nvPr>
            <p:ph sz="quarter" idx="4"/>
          </p:nvPr>
        </p:nvSpPr>
        <p:spPr>
          <a:xfrm>
            <a:off x="4645026" y="2459037"/>
            <a:ext cx="4041775" cy="3959352"/>
          </a:xfrm>
        </p:spPr>
        <p:txBody>
          <a:bodyPr/>
          <a:lstStyle>
            <a:lvl1pPr eaLnBrk="1" latinLnBrk="0" hangingPunct="1">
              <a:defRPr kumimoji="1" lang="ja-JP" sz="2400"/>
            </a:lvl1pPr>
            <a:lvl2pPr eaLnBrk="1" latinLnBrk="0" hangingPunct="1">
              <a:defRPr kumimoji="1" lang="ja-JP" sz="2000"/>
            </a:lvl2pPr>
            <a:lvl3pPr eaLnBrk="1" latinLnBrk="0" hangingPunct="1">
              <a:defRPr kumimoji="1" lang="ja-JP" sz="1800"/>
            </a:lvl3pPr>
            <a:lvl4pPr eaLnBrk="1" latinLnBrk="0" hangingPunct="1">
              <a:defRPr kumimoji="1" lang="ja-JP" sz="1600"/>
            </a:lvl4pPr>
            <a:lvl5pPr eaLnBrk="1" latinLnBrk="0" hangingPunct="1">
              <a:defRPr kumimoji="1" lang="ja-JP"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7" name="Date Placeholder 6"/>
          <p:cNvSpPr>
            <a:spLocks noGrp="1"/>
          </p:cNvSpPr>
          <p:nvPr>
            <p:ph type="dt" sz="half" idx="10"/>
          </p:nvPr>
        </p:nvSpPr>
        <p:spPr/>
        <p:txBody>
          <a:bodyPr/>
          <a:lstStyle>
            <a:extLst/>
          </a:lstStyle>
          <a:p>
            <a:fld id="{63085435-8225-4333-BFFA-0096413F0D76}" type="datetimeFigureOut">
              <a:rPr/>
              <a:pPr/>
              <a:t>2006/6/30</a:t>
            </a:fld>
            <a:endParaRPr kumimoji="1" lang="ja-JP"/>
          </a:p>
        </p:txBody>
      </p:sp>
      <p:sp>
        <p:nvSpPr>
          <p:cNvPr id="8" name="Footer Placeholder 7"/>
          <p:cNvSpPr>
            <a:spLocks noGrp="1"/>
          </p:cNvSpPr>
          <p:nvPr>
            <p:ph type="ftr" sz="quarter" idx="11"/>
          </p:nvPr>
        </p:nvSpPr>
        <p:spPr/>
        <p:txBody>
          <a:bodyPr/>
          <a:lstStyle>
            <a:extLst/>
          </a:lstStyle>
          <a:p>
            <a:endParaRPr kumimoji="1" lang="ja-JP"/>
          </a:p>
        </p:txBody>
      </p:sp>
      <p:sp>
        <p:nvSpPr>
          <p:cNvPr id="9" name="Slide Number Placeholder 8"/>
          <p:cNvSpPr>
            <a:spLocks noGrp="1"/>
          </p:cNvSpPr>
          <p:nvPr>
            <p:ph type="sldNum" sz="quarter" idx="12"/>
          </p:nvPr>
        </p:nvSpPr>
        <p:spPr/>
        <p:txBody>
          <a:bodyPr/>
          <a:lstStyle>
            <a:extLst/>
          </a:lstStyle>
          <a:p>
            <a:fld id="{1AD93096-5B34-4342-9326-69289CEAE4C2}" type="slidenum">
              <a:rPr/>
              <a:pPr/>
              <a:t>&lt;#&gt;</a:t>
            </a:fld>
            <a:endParaRPr kumimoji="1" lang="ja-JP"/>
          </a:p>
        </p:txBody>
      </p:sp>
      <p:sp>
        <p:nvSpPr>
          <p:cNvPr id="16" name="Rectangle 15"/>
          <p:cNvSpPr/>
          <p:nvPr/>
        </p:nvSpPr>
        <p:spPr>
          <a:xfrm>
            <a:off x="87791"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0" name="Rectangle 19"/>
          <p:cNvSpPr/>
          <p:nvPr/>
        </p:nvSpPr>
        <p:spPr>
          <a:xfrm flipH="1">
            <a:off x="14977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2" name="Rectangle 21"/>
          <p:cNvSpPr/>
          <p:nvPr/>
        </p:nvSpPr>
        <p:spPr>
          <a:xfrm flipH="1">
            <a:off x="226683"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9" name="Rectangle 28"/>
          <p:cNvSpPr/>
          <p:nvPr/>
        </p:nvSpPr>
        <p:spPr>
          <a:xfrm flipH="1">
            <a:off x="254935"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30" name="Rectangle 29"/>
          <p:cNvSpPr/>
          <p:nvPr/>
        </p:nvSpPr>
        <p:spPr>
          <a:xfrm>
            <a:off x="278711"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eaLnBrk="1" latinLnBrk="0" hangingPunct="1">
              <a:defRPr kumimoji="1" lang="ja-JP" sz="4000" cap="none" baseline="0"/>
            </a:lvl1pPr>
            <a:extLst/>
          </a:lstStyle>
          <a:p>
            <a:pPr eaLnBrk="1" latinLnBrk="0" hangingPunct="1"/>
            <a:r>
              <a:rPr lang="ja-JP" altLang="en-US" smtClean="0"/>
              <a:t>マスタ タイトルの書式設定</a:t>
            </a:r>
            <a:endParaRPr/>
          </a:p>
        </p:txBody>
      </p:sp>
      <p:sp>
        <p:nvSpPr>
          <p:cNvPr id="3" name="Date Placeholder 2"/>
          <p:cNvSpPr>
            <a:spLocks noGrp="1"/>
          </p:cNvSpPr>
          <p:nvPr>
            <p:ph type="dt" sz="half" idx="10"/>
          </p:nvPr>
        </p:nvSpPr>
        <p:spPr/>
        <p:txBody>
          <a:bodyPr/>
          <a:lstStyle>
            <a:extLst/>
          </a:lstStyle>
          <a:p>
            <a:fld id="{0783C494-2A87-468C-A21B-CB14FB9ABB00}" type="datetimeFigureOut">
              <a:rPr/>
              <a:pPr/>
              <a:t>2006/6/30</a:t>
            </a:fld>
            <a:endParaRPr kumimoji="1" lang="ja-JP"/>
          </a:p>
        </p:txBody>
      </p:sp>
      <p:sp>
        <p:nvSpPr>
          <p:cNvPr id="4" name="Footer Placeholder 3"/>
          <p:cNvSpPr>
            <a:spLocks noGrp="1"/>
          </p:cNvSpPr>
          <p:nvPr>
            <p:ph type="ftr" sz="quarter" idx="11"/>
          </p:nvPr>
        </p:nvSpPr>
        <p:spPr/>
        <p:txBody>
          <a:bodyPr/>
          <a:lstStyle>
            <a:extLst/>
          </a:lstStyle>
          <a:p>
            <a:endParaRPr kumimoji="1" lang="ja-JP"/>
          </a:p>
        </p:txBody>
      </p:sp>
      <p:sp>
        <p:nvSpPr>
          <p:cNvPr id="5" name="Slide Number Placeholder 4"/>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a:pPr/>
              <a:t>2006/6/30</a:t>
            </a:fld>
            <a:endParaRPr kumimoji="1" lang="ja-JP"/>
          </a:p>
        </p:txBody>
      </p:sp>
      <p:sp>
        <p:nvSpPr>
          <p:cNvPr id="3" name="Footer Placeholder 2"/>
          <p:cNvSpPr>
            <a:spLocks noGrp="1"/>
          </p:cNvSpPr>
          <p:nvPr>
            <p:ph type="ftr" sz="quarter" idx="11"/>
          </p:nvPr>
        </p:nvSpPr>
        <p:spPr/>
        <p:txBody>
          <a:bodyPr/>
          <a:lstStyle>
            <a:extLst/>
          </a:lstStyle>
          <a:p>
            <a:endParaRPr kumimoji="1" lang="ja-JP"/>
          </a:p>
        </p:txBody>
      </p:sp>
      <p:sp>
        <p:nvSpPr>
          <p:cNvPr id="4" name="Slide Number Placeholder 3"/>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とコンテンツ">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eaLnBrk="1" latinLnBrk="0" hangingPunct="1">
              <a:buNone/>
              <a:defRPr kumimoji="1" lang="ja-JP" sz="3600" b="0"/>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685800" y="1435100"/>
            <a:ext cx="2514600" cy="4572000"/>
          </a:xfrm>
        </p:spPr>
        <p:txBody>
          <a:bodyPr/>
          <a:lstStyle>
            <a:lvl1pPr marL="54864" indent="0" eaLnBrk="1" latinLnBrk="0" hangingPunct="1">
              <a:buNone/>
              <a:defRPr kumimoji="1" lang="ja-JP" sz="1800"/>
            </a:lvl1pPr>
            <a:lvl2pPr eaLnBrk="1" latinLnBrk="0" hangingPunct="1">
              <a:buNone/>
              <a:defRPr kumimoji="1" lang="ja-JP" sz="1200"/>
            </a:lvl2pPr>
            <a:lvl3pPr eaLnBrk="1" latinLnBrk="0" hangingPunct="1">
              <a:buNone/>
              <a:defRPr kumimoji="1" lang="ja-JP" sz="1000"/>
            </a:lvl3pPr>
            <a:lvl4pPr eaLnBrk="1" latinLnBrk="0" hangingPunct="1">
              <a:buNone/>
              <a:defRPr kumimoji="1" lang="ja-JP" sz="900"/>
            </a:lvl4pPr>
            <a:lvl5pPr eaLnBrk="1" latinLnBrk="0" hangingPunct="1">
              <a:buNone/>
              <a:defRPr kumimoji="1" lang="ja-JP" sz="900"/>
            </a:lvl5pPr>
            <a:extLst/>
          </a:lstStyle>
          <a:p>
            <a:pPr lvl="0" eaLnBrk="1" latinLnBrk="0" hangingPunct="1"/>
            <a:r>
              <a:rPr lang="ja-JP" altLang="en-US" smtClean="0"/>
              <a:t>マスタ テキストの書式設定</a:t>
            </a:r>
          </a:p>
        </p:txBody>
      </p:sp>
      <p:sp>
        <p:nvSpPr>
          <p:cNvPr id="4" name="Content Placeholder 3"/>
          <p:cNvSpPr>
            <a:spLocks noGrp="1"/>
          </p:cNvSpPr>
          <p:nvPr>
            <p:ph sz="half" idx="2"/>
          </p:nvPr>
        </p:nvSpPr>
        <p:spPr>
          <a:xfrm>
            <a:off x="3429000" y="1435100"/>
            <a:ext cx="5486400" cy="4572000"/>
          </a:xfrm>
        </p:spPr>
        <p:txBody>
          <a:bodyPr/>
          <a:lstStyle>
            <a:lvl1pPr eaLnBrk="1" latinLnBrk="0" hangingPunct="1">
              <a:defRPr kumimoji="1" lang="ja-JP" sz="3200"/>
            </a:lvl1pPr>
            <a:lvl2pPr eaLnBrk="1" latinLnBrk="0" hangingPunct="1">
              <a:defRPr kumimoji="1" lang="ja-JP" sz="2800"/>
            </a:lvl2pPr>
            <a:lvl3pPr eaLnBrk="1" latinLnBrk="0" hangingPunct="1">
              <a:defRPr kumimoji="1" lang="ja-JP" sz="2400"/>
            </a:lvl3pPr>
            <a:lvl4pPr eaLnBrk="1" latinLnBrk="0" hangingPunct="1">
              <a:defRPr kumimoji="1" lang="ja-JP" sz="2000"/>
            </a:lvl4pPr>
            <a:lvl5pPr eaLnBrk="1" latinLnBrk="0" hangingPunct="1">
              <a:defRPr kumimoji="1" lang="ja-JP"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extLst/>
          </a:lstStyle>
          <a:p>
            <a:fld id="{4BECC0C8-36B8-442A-833D-B6AACE86BB77}"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bg>
      <p:bgRef idx="1001">
        <a:schemeClr val="bg2"/>
      </p:bgRef>
    </p:bg>
    <p:spTree>
      <p:nvGrpSpPr>
        <p:cNvPr id="1" name=""/>
        <p:cNvGrpSpPr/>
        <p:nvPr/>
      </p:nvGrpSpPr>
      <p:grpSpPr>
        <a:xfrm>
          <a:off x="0" y="0"/>
          <a:ext cx="0" cy="0"/>
          <a:chOff x="0" y="0"/>
          <a:chExt cx="0" cy="0"/>
        </a:xfrm>
      </p:grpSpPr>
      <p:sp>
        <p:nvSpPr>
          <p:cNvPr id="8" name="Rectangle 7"/>
          <p:cNvSpPr/>
          <p:nvPr/>
        </p:nvSpPr>
        <p:spPr>
          <a:xfrm>
            <a:off x="368032" y="1"/>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cxnSp>
        <p:nvCxnSpPr>
          <p:cNvPr id="9" name="Straight Connector 8"/>
          <p:cNvCxnSpPr/>
          <p:nvPr/>
        </p:nvCxnSpPr>
        <p:spPr>
          <a:xfrm flipV="1">
            <a:off x="363195" y="1885028"/>
            <a:ext cx="878262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8514583" y="1219200"/>
            <a:ext cx="132763" cy="128467"/>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914400" y="228600"/>
            <a:ext cx="6858000" cy="914400"/>
          </a:xfrm>
        </p:spPr>
        <p:txBody>
          <a:bodyPr anchor="b"/>
          <a:lstStyle>
            <a:lvl1pPr algn="l" eaLnBrk="1" latinLnBrk="0" hangingPunct="1">
              <a:buNone/>
              <a:defRPr kumimoji="1" lang="ja-JP" sz="2100" b="0"/>
            </a:lvl1pPr>
            <a:extLst/>
          </a:lstStyle>
          <a:p>
            <a:pPr eaLnBrk="1" latinLnBrk="0" hangingPunct="1"/>
            <a:r>
              <a:rPr lang="ja-JP" altLang="en-US" smtClean="0"/>
              <a:t>マスタ タイトルの書式設定</a:t>
            </a:r>
            <a:endParaRPr/>
          </a:p>
        </p:txBody>
      </p:sp>
      <p:sp>
        <p:nvSpPr>
          <p:cNvPr id="3" name="Picture Placeholder 2"/>
          <p:cNvSpPr>
            <a:spLocks noGrp="1"/>
          </p:cNvSpPr>
          <p:nvPr>
            <p:ph type="pic" idx="1"/>
          </p:nvPr>
        </p:nvSpPr>
        <p:spPr>
          <a:xfrm>
            <a:off x="366712" y="1905000"/>
            <a:ext cx="8778240" cy="4960144"/>
          </a:xfrm>
        </p:spPr>
        <p:txBody>
          <a:bodyPr/>
          <a:lstStyle>
            <a:lvl1pPr eaLnBrk="1" latinLnBrk="0" hangingPunct="1">
              <a:buNone/>
              <a:defRPr kumimoji="1" lang="ja-JP" sz="3200"/>
            </a:lvl1pPr>
            <a:extLst/>
          </a:lstStyle>
          <a:p>
            <a:r>
              <a:rPr kumimoji="1" lang="ja-JP" altLang="en-US" smtClean="0"/>
              <a:t>アイコンをクリックして図を追加</a:t>
            </a:r>
            <a:endParaRPr kumimoji="1" lang="ja-JP"/>
          </a:p>
        </p:txBody>
      </p:sp>
      <p:sp>
        <p:nvSpPr>
          <p:cNvPr id="4" name="Text Placeholder 3"/>
          <p:cNvSpPr>
            <a:spLocks noGrp="1"/>
          </p:cNvSpPr>
          <p:nvPr>
            <p:ph type="body" sz="half" idx="2"/>
          </p:nvPr>
        </p:nvSpPr>
        <p:spPr>
          <a:xfrm>
            <a:off x="914400" y="1150144"/>
            <a:ext cx="6858000" cy="685800"/>
          </a:xfrm>
        </p:spPr>
        <p:txBody>
          <a:bodyPr/>
          <a:lstStyle>
            <a:lvl1pPr marL="27432" indent="0" eaLnBrk="1" latinLnBrk="0" hangingPunct="1">
              <a:spcBef>
                <a:spcPts val="0"/>
              </a:spcBef>
              <a:buNone/>
              <a:defRPr kumimoji="1" lang="ja-JP" sz="1400">
                <a:solidFill>
                  <a:srgbClr val="FFFFFF"/>
                </a:solidFill>
              </a:defRPr>
            </a:lvl1pPr>
            <a:lvl2pPr eaLnBrk="1" latinLnBrk="0" hangingPunct="1">
              <a:defRPr kumimoji="1" lang="ja-JP" sz="1200"/>
            </a:lvl2pPr>
            <a:lvl3pPr eaLnBrk="1" latinLnBrk="0" hangingPunct="1">
              <a:defRPr kumimoji="1" lang="ja-JP" sz="1000"/>
            </a:lvl3pPr>
            <a:lvl4pPr eaLnBrk="1" latinLnBrk="0" hangingPunct="1">
              <a:defRPr kumimoji="1" lang="ja-JP" sz="900"/>
            </a:lvl4pPr>
            <a:lvl5pPr eaLnBrk="1" latinLnBrk="0" hangingPunct="1">
              <a:defRPr kumimoji="1" lang="ja-JP" sz="900"/>
            </a:lvl5pPr>
            <a:extLst/>
          </a:lstStyle>
          <a:p>
            <a:pPr lvl="0" eaLnBrk="1" latinLnBrk="0" hangingPunct="1"/>
            <a:r>
              <a:rPr lang="ja-JP" altLang="en-US" smtClean="0"/>
              <a:t>マスタ テキストの書式設定</a:t>
            </a:r>
          </a:p>
        </p:txBody>
      </p:sp>
      <p:grpSp>
        <p:nvGrpSpPr>
          <p:cNvPr id="14" name="Group 17"/>
          <p:cNvGrpSpPr/>
          <p:nvPr/>
        </p:nvGrpSpPr>
        <p:grpSpPr>
          <a:xfrm rot="5400000">
            <a:off x="8666983" y="1371600"/>
            <a:ext cx="132763" cy="128467"/>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9" y="1474763"/>
            <a:ext cx="132763" cy="128467"/>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extLst/>
          </a:lstStyle>
          <a:p>
            <a:fld id="{51E20EC5-AC53-4169-941E-EDF10CD23748}"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2" name="Rectangle 11"/>
          <p:cNvSpPr/>
          <p:nvPr/>
        </p:nvSpPr>
        <p:spPr>
          <a:xfrm>
            <a:off x="309559"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pPr eaLnBrk="1" latinLnBrk="0" hangingPunct="1"/>
            <a:r>
              <a:rPr kumimoji="1" lang="ja-JP" altLang="en-US" smtClean="0"/>
              <a:t>マスタ タイトルの書式設定</a:t>
            </a:r>
            <a:endParaRPr kumimoji="1" lang="en-US" smtClean="0"/>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1" lang="ja-JP" altLang="en-US" smtClean="0"/>
              <a:t>マスタ テキストの書式設定</a:t>
            </a:r>
          </a:p>
          <a:p>
            <a:pPr lvl="1" eaLnBrk="1" latinLnBrk="0" hangingPunct="1"/>
            <a:r>
              <a:rPr kumimoji="1" lang="ja-JP" altLang="en-US" smtClean="0"/>
              <a:t>第 </a:t>
            </a:r>
            <a:r>
              <a:rPr kumimoji="1" lang="en-US" altLang="ja-JP" smtClean="0"/>
              <a:t>2 </a:t>
            </a:r>
            <a:r>
              <a:rPr kumimoji="1" lang="ja-JP" altLang="en-US" smtClean="0"/>
              <a:t>レベル</a:t>
            </a:r>
          </a:p>
          <a:p>
            <a:pPr lvl="2" eaLnBrk="1" latinLnBrk="0" hangingPunct="1"/>
            <a:r>
              <a:rPr kumimoji="1" lang="ja-JP" altLang="en-US" smtClean="0"/>
              <a:t>第 </a:t>
            </a:r>
            <a:r>
              <a:rPr kumimoji="1" lang="en-US" altLang="ja-JP" smtClean="0"/>
              <a:t>3 </a:t>
            </a:r>
            <a:r>
              <a:rPr kumimoji="1" lang="ja-JP" altLang="en-US" smtClean="0"/>
              <a:t>レベル</a:t>
            </a:r>
          </a:p>
          <a:p>
            <a:pPr lvl="3" eaLnBrk="1" latinLnBrk="0" hangingPunct="1"/>
            <a:r>
              <a:rPr kumimoji="1" lang="ja-JP" altLang="en-US" smtClean="0"/>
              <a:t>第 </a:t>
            </a:r>
            <a:r>
              <a:rPr kumimoji="1" lang="en-US" altLang="ja-JP" smtClean="0"/>
              <a:t>4 </a:t>
            </a:r>
            <a:r>
              <a:rPr kumimoji="1" lang="ja-JP" altLang="en-US" smtClean="0"/>
              <a:t>レベル</a:t>
            </a:r>
          </a:p>
          <a:p>
            <a:pPr lvl="4" eaLnBrk="1" latinLnBrk="0" hangingPunct="1"/>
            <a:r>
              <a:rPr kumimoji="1" lang="ja-JP" altLang="en-US" smtClean="0"/>
              <a:t>第 </a:t>
            </a:r>
            <a:r>
              <a:rPr kumimoji="1" lang="en-US" altLang="ja-JP" smtClean="0"/>
              <a:t>5 </a:t>
            </a:r>
            <a:r>
              <a:rPr kumimoji="1" lang="ja-JP" altLang="en-US" smtClean="0"/>
              <a:t>レベル</a:t>
            </a:r>
            <a:endParaRPr kumimoji="1" lang="en-US"/>
          </a:p>
        </p:txBody>
      </p:sp>
      <p:sp>
        <p:nvSpPr>
          <p:cNvPr id="14" name="Date Placeholder 13"/>
          <p:cNvSpPr>
            <a:spLocks noGrp="1"/>
          </p:cNvSpPr>
          <p:nvPr>
            <p:ph type="dt" sz="half" idx="2"/>
          </p:nvPr>
        </p:nvSpPr>
        <p:spPr>
          <a:xfrm>
            <a:off x="6477000" y="6416676"/>
            <a:ext cx="2133600" cy="365125"/>
          </a:xfrm>
          <a:prstGeom prst="rect">
            <a:avLst/>
          </a:prstGeom>
        </p:spPr>
        <p:txBody>
          <a:bodyPr vert="horz" anchor="b"/>
          <a:lstStyle>
            <a:lvl1pPr algn="l" eaLnBrk="1" latinLnBrk="0" hangingPunct="1">
              <a:defRPr kumimoji="1" lang="ja-JP" sz="1100">
                <a:solidFill>
                  <a:schemeClr val="tx2"/>
                </a:solidFill>
              </a:defRPr>
            </a:lvl1pPr>
            <a:extLst/>
          </a:lstStyle>
          <a:p>
            <a:fld id="{8D3816DF-213E-421B-92D3-C068DBB023D6}" type="datetimeFigureOut">
              <a:rPr kumimoji="1" lang="en-US" altLang="ja-JP">
                <a:solidFill>
                  <a:schemeClr val="tx2"/>
                </a:solidFill>
              </a:rPr>
              <a:pPr/>
              <a:t>11/1/2011</a:t>
            </a:fld>
            <a:endParaRPr kumimoji="1" lang="ja-JP" sz="1100">
              <a:solidFill>
                <a:schemeClr val="tx2"/>
              </a:solidFill>
            </a:endParaRPr>
          </a:p>
        </p:txBody>
      </p:sp>
      <p:sp>
        <p:nvSpPr>
          <p:cNvPr id="3" name="Footer Placeholder 2"/>
          <p:cNvSpPr>
            <a:spLocks noGrp="1"/>
          </p:cNvSpPr>
          <p:nvPr>
            <p:ph type="ftr" sz="quarter" idx="3"/>
          </p:nvPr>
        </p:nvSpPr>
        <p:spPr>
          <a:xfrm>
            <a:off x="914400" y="6416676"/>
            <a:ext cx="5562600" cy="365125"/>
          </a:xfrm>
          <a:prstGeom prst="rect">
            <a:avLst/>
          </a:prstGeom>
        </p:spPr>
        <p:txBody>
          <a:bodyPr vert="horz" anchor="b"/>
          <a:lstStyle>
            <a:lvl1pPr algn="r" eaLnBrk="1" latinLnBrk="0" hangingPunct="1">
              <a:defRPr kumimoji="1" lang="ja-JP" sz="1100">
                <a:solidFill>
                  <a:schemeClr val="tx2"/>
                </a:solidFill>
              </a:defRPr>
            </a:lvl1pPr>
            <a:extLst/>
          </a:lstStyle>
          <a:p>
            <a:pPr algn="r"/>
            <a:endParaRPr kumimoji="1" lang="ja-JP" sz="1100">
              <a:solidFill>
                <a:schemeClr val="tx2"/>
              </a:solidFill>
            </a:endParaRPr>
          </a:p>
        </p:txBody>
      </p:sp>
      <p:sp>
        <p:nvSpPr>
          <p:cNvPr id="23" name="Slide Number Placeholder 22"/>
          <p:cNvSpPr>
            <a:spLocks noGrp="1"/>
          </p:cNvSpPr>
          <p:nvPr>
            <p:ph type="sldNum" sz="quarter" idx="4"/>
          </p:nvPr>
        </p:nvSpPr>
        <p:spPr>
          <a:xfrm>
            <a:off x="8610600" y="6416676"/>
            <a:ext cx="457200" cy="365125"/>
          </a:xfrm>
          <a:prstGeom prst="rect">
            <a:avLst/>
          </a:prstGeom>
        </p:spPr>
        <p:txBody>
          <a:bodyPr vert="horz" anchor="b"/>
          <a:lstStyle>
            <a:lvl1pPr algn="l" eaLnBrk="1" latinLnBrk="0" hangingPunct="1">
              <a:defRPr kumimoji="1" lang="ja-JP" sz="1200">
                <a:solidFill>
                  <a:schemeClr val="tx2"/>
                </a:solidFill>
              </a:defRPr>
            </a:lvl1pPr>
            <a:extLst/>
          </a:lstStyle>
          <a:p>
            <a:pPr algn="l"/>
            <a:fld id="{72AC53DF-4216-466D-99A7-94400E6C2A25}" type="slidenum">
              <a:rPr kumimoji="1" lang="en-US" altLang="ja-JP" sz="1200">
                <a:solidFill>
                  <a:schemeClr val="tx2"/>
                </a:solidFill>
              </a:rPr>
              <a:pPr algn="l"/>
              <a:t>&lt;#&gt;</a:t>
            </a:fld>
            <a:endParaRPr kumimoji="1" lang="ja-JP"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1" lang="ja-JP"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kumimoji="1" lang="ja-JP"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1" lang="ja-JP"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1" lang="ja-JP"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1" lang="ja-JP"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1" lang="ja-JP"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lang="ja-JP"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9pPr>
      <a:extLst/>
    </p:bodyStyle>
    <p:otherStyle>
      <a:lvl1pPr marL="0" algn="l" rtl="0" eaLnBrk="1" latinLnBrk="0" hangingPunct="1">
        <a:defRPr kumimoji="1" lang="ja-JP" kern="1200">
          <a:solidFill>
            <a:schemeClr val="tx1"/>
          </a:solidFill>
          <a:latin typeface="+mn-lt"/>
          <a:ea typeface="+mn-ea"/>
          <a:cs typeface="+mn-cs"/>
        </a:defRPr>
      </a:lvl1pPr>
      <a:lvl2pPr marL="457200" algn="l" rtl="0" eaLnBrk="1" latinLnBrk="0" hangingPunct="1">
        <a:defRPr kumimoji="1" lang="ja-JP" kern="1200">
          <a:solidFill>
            <a:schemeClr val="tx1"/>
          </a:solidFill>
          <a:latin typeface="+mn-lt"/>
          <a:ea typeface="+mn-ea"/>
          <a:cs typeface="+mn-cs"/>
        </a:defRPr>
      </a:lvl2pPr>
      <a:lvl3pPr marL="914400" algn="l" rtl="0" eaLnBrk="1" latinLnBrk="0" hangingPunct="1">
        <a:defRPr kumimoji="1" lang="ja-JP" kern="1200">
          <a:solidFill>
            <a:schemeClr val="tx1"/>
          </a:solidFill>
          <a:latin typeface="+mn-lt"/>
          <a:ea typeface="+mn-ea"/>
          <a:cs typeface="+mn-cs"/>
        </a:defRPr>
      </a:lvl3pPr>
      <a:lvl4pPr marL="1371600" algn="l" rtl="0" eaLnBrk="1" latinLnBrk="0" hangingPunct="1">
        <a:defRPr kumimoji="1" lang="ja-JP" kern="1200">
          <a:solidFill>
            <a:schemeClr val="tx1"/>
          </a:solidFill>
          <a:latin typeface="+mn-lt"/>
          <a:ea typeface="+mn-ea"/>
          <a:cs typeface="+mn-cs"/>
        </a:defRPr>
      </a:lvl4pPr>
      <a:lvl5pPr marL="1828800" algn="l" rtl="0" eaLnBrk="1" latinLnBrk="0" hangingPunct="1">
        <a:defRPr kumimoji="1" lang="ja-JP" kern="1200">
          <a:solidFill>
            <a:schemeClr val="tx1"/>
          </a:solidFill>
          <a:latin typeface="+mn-lt"/>
          <a:ea typeface="+mn-ea"/>
          <a:cs typeface="+mn-cs"/>
        </a:defRPr>
      </a:lvl5pPr>
      <a:lvl6pPr marL="2286000" algn="l" rtl="0" eaLnBrk="1" latinLnBrk="0" hangingPunct="1">
        <a:defRPr kumimoji="1" lang="ja-JP" kern="1200">
          <a:solidFill>
            <a:schemeClr val="tx1"/>
          </a:solidFill>
          <a:latin typeface="+mn-lt"/>
          <a:ea typeface="+mn-ea"/>
          <a:cs typeface="+mn-cs"/>
        </a:defRPr>
      </a:lvl6pPr>
      <a:lvl7pPr marL="2743200" algn="l" rtl="0" eaLnBrk="1" latinLnBrk="0" hangingPunct="1">
        <a:defRPr kumimoji="1" lang="ja-JP" kern="1200">
          <a:solidFill>
            <a:schemeClr val="tx1"/>
          </a:solidFill>
          <a:latin typeface="+mn-lt"/>
          <a:ea typeface="+mn-ea"/>
          <a:cs typeface="+mn-cs"/>
        </a:defRPr>
      </a:lvl7pPr>
      <a:lvl8pPr marL="3200400" algn="l" rtl="0" eaLnBrk="1" latinLnBrk="0" hangingPunct="1">
        <a:defRPr kumimoji="1" lang="ja-JP" kern="1200">
          <a:solidFill>
            <a:schemeClr val="tx1"/>
          </a:solidFill>
          <a:latin typeface="+mn-lt"/>
          <a:ea typeface="+mn-ea"/>
          <a:cs typeface="+mn-cs"/>
        </a:defRPr>
      </a:lvl8pPr>
      <a:lvl9pPr marL="3657600" algn="l" rtl="0" eaLnBrk="1" latinLnBrk="0" hangingPunct="1">
        <a:defRPr kumimoji="1" lang="ja-JP"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shade val="100000"/>
                <a:satMod val="150000"/>
              </a:schemeClr>
            </a:gs>
            <a:gs pos="65000">
              <a:schemeClr val="bg1">
                <a:shade val="90000"/>
                <a:satMod val="375000"/>
              </a:schemeClr>
            </a:gs>
            <a:gs pos="100000">
              <a:schemeClr val="bg2">
                <a:tint val="88000"/>
                <a:satMod val="400000"/>
              </a:schemeClr>
            </a:gs>
          </a:gsLst>
          <a:lin ang="5400000" scaled="0"/>
        </a:gradFill>
        <a:effectLst/>
      </p:bgPr>
    </p:bg>
    <p:spTree>
      <p:nvGrpSpPr>
        <p:cNvPr id="1" name=""/>
        <p:cNvGrpSpPr/>
        <p:nvPr/>
      </p:nvGrpSpPr>
      <p:grpSpPr>
        <a:xfrm>
          <a:off x="0" y="0"/>
          <a:ext cx="0" cy="0"/>
          <a:chOff x="0" y="0"/>
          <a:chExt cx="0" cy="0"/>
        </a:xfrm>
      </p:grpSpPr>
      <p:sp>
        <p:nvSpPr>
          <p:cNvPr id="4" name="Rectangle 3"/>
          <p:cNvSpPr>
            <a:spLocks noGrp="1"/>
          </p:cNvSpPr>
          <p:nvPr>
            <p:ph type="ctrTitle"/>
          </p:nvPr>
        </p:nvSpPr>
        <p:spPr>
          <a:xfrm>
            <a:off x="395536" y="476672"/>
            <a:ext cx="4680520" cy="756084"/>
          </a:xfrm>
          <a:ln>
            <a:noFill/>
          </a:ln>
        </p:spPr>
        <p:txBody>
          <a:bodyPr/>
          <a:lstStyle>
            <a:extLst/>
          </a:lstStyle>
          <a:p>
            <a:pPr algn="ctr"/>
            <a:r>
              <a:rPr lang="en-US" altLang="ja-JP" sz="4000" dirty="0" smtClean="0">
                <a:solidFill>
                  <a:srgbClr val="FFFF00"/>
                </a:solidFill>
                <a:latin typeface="AR P新藝体U" pitchFamily="50" charset="-128"/>
                <a:ea typeface="AR P新藝体U" pitchFamily="50" charset="-128"/>
              </a:rPr>
              <a:t>Common</a:t>
            </a:r>
            <a:r>
              <a:rPr lang="ja-JP" altLang="en-US" sz="4000" dirty="0" smtClean="0">
                <a:solidFill>
                  <a:srgbClr val="FFFF00"/>
                </a:solidFill>
                <a:latin typeface="AR P新藝体U" pitchFamily="50" charset="-128"/>
                <a:ea typeface="AR P新藝体U" pitchFamily="50" charset="-128"/>
              </a:rPr>
              <a:t> </a:t>
            </a:r>
            <a:r>
              <a:rPr lang="en-US" altLang="ja-JP" sz="4000" dirty="0" smtClean="0">
                <a:solidFill>
                  <a:srgbClr val="FFFF00"/>
                </a:solidFill>
                <a:latin typeface="AR P新藝体U" pitchFamily="50" charset="-128"/>
                <a:ea typeface="AR P新藝体U" pitchFamily="50" charset="-128"/>
              </a:rPr>
              <a:t>Sense </a:t>
            </a:r>
            <a:r>
              <a:rPr lang="ja-JP" altLang="en-US" sz="4000" dirty="0" smtClean="0">
                <a:solidFill>
                  <a:srgbClr val="FFFF00"/>
                </a:solidFill>
                <a:latin typeface="AR P新藝体U" pitchFamily="50" charset="-128"/>
                <a:ea typeface="AR P新藝体U" pitchFamily="50" charset="-128"/>
              </a:rPr>
              <a:t>　</a:t>
            </a:r>
            <a:r>
              <a:rPr lang="en-US" altLang="ja-JP" sz="4000" dirty="0" smtClean="0">
                <a:solidFill>
                  <a:srgbClr val="FFFF00"/>
                </a:solidFill>
                <a:latin typeface="AR P新藝体U" pitchFamily="50" charset="-128"/>
                <a:ea typeface="AR P新藝体U" pitchFamily="50" charset="-128"/>
              </a:rPr>
              <a:t/>
            </a:r>
            <a:br>
              <a:rPr lang="en-US" altLang="ja-JP" sz="4000" dirty="0" smtClean="0">
                <a:solidFill>
                  <a:srgbClr val="FFFF00"/>
                </a:solidFill>
                <a:latin typeface="AR P新藝体U" pitchFamily="50" charset="-128"/>
                <a:ea typeface="AR P新藝体U" pitchFamily="50" charset="-128"/>
              </a:rPr>
            </a:br>
            <a:r>
              <a:rPr lang="ja-JP" altLang="en-US" sz="4000" dirty="0" smtClean="0">
                <a:solidFill>
                  <a:srgbClr val="FFFF00"/>
                </a:solidFill>
                <a:latin typeface="AR P新藝体U" pitchFamily="50" charset="-128"/>
                <a:ea typeface="AR P新藝体U" pitchFamily="50" charset="-128"/>
              </a:rPr>
              <a:t>　　　　　</a:t>
            </a:r>
            <a:r>
              <a:rPr lang="en-US" altLang="ja-JP" sz="1800" dirty="0" smtClean="0">
                <a:solidFill>
                  <a:schemeClr val="tx1"/>
                </a:solidFill>
                <a:effectLst/>
                <a:latin typeface="ＭＳ Ｐ明朝" pitchFamily="18" charset="-128"/>
                <a:ea typeface="ＭＳ Ｐ明朝" pitchFamily="18" charset="-128"/>
              </a:rPr>
              <a:t>No.9</a:t>
            </a:r>
            <a:r>
              <a:rPr lang="ja-JP" altLang="en-US" sz="1800" dirty="0" smtClean="0">
                <a:solidFill>
                  <a:schemeClr val="tx1"/>
                </a:solidFill>
                <a:effectLst/>
                <a:latin typeface="ＭＳ Ｐ明朝" pitchFamily="18" charset="-128"/>
                <a:ea typeface="ＭＳ Ｐ明朝" pitchFamily="18" charset="-128"/>
              </a:rPr>
              <a:t>　</a:t>
            </a:r>
            <a:r>
              <a:rPr lang="en-US" altLang="ja-JP" sz="1800" dirty="0" smtClean="0">
                <a:solidFill>
                  <a:schemeClr val="tx1"/>
                </a:solidFill>
                <a:effectLst/>
                <a:latin typeface="ＭＳ Ｐ明朝" pitchFamily="18" charset="-128"/>
                <a:ea typeface="ＭＳ Ｐ明朝" pitchFamily="18" charset="-128"/>
              </a:rPr>
              <a:t>2010.</a:t>
            </a:r>
            <a:r>
              <a:rPr lang="en-US" altLang="ja-JP" sz="1800" dirty="0" smtClean="0">
                <a:solidFill>
                  <a:schemeClr val="tx1"/>
                </a:solidFill>
                <a:effectLst/>
                <a:latin typeface="ＭＳ Ｐ明朝" pitchFamily="18" charset="-128"/>
                <a:ea typeface="ＭＳ Ｐ明朝" pitchFamily="18" charset="-128"/>
              </a:rPr>
              <a:t>12</a:t>
            </a:r>
            <a:r>
              <a:rPr lang="en-US" altLang="ja-JP" sz="1800" dirty="0" smtClean="0">
                <a:solidFill>
                  <a:schemeClr val="tx1"/>
                </a:solidFill>
                <a:effectLst/>
                <a:latin typeface="ＭＳ Ｐ明朝" pitchFamily="18" charset="-128"/>
                <a:ea typeface="ＭＳ Ｐ明朝" pitchFamily="18" charset="-128"/>
              </a:rPr>
              <a:t>.20</a:t>
            </a:r>
            <a:r>
              <a:rPr lang="en-US" altLang="ja-JP" sz="1800" dirty="0" smtClean="0">
                <a:latin typeface="AR P丸ゴシック体M" pitchFamily="50" charset="-128"/>
                <a:ea typeface="AR P丸ゴシック体M" pitchFamily="50" charset="-128"/>
              </a:rPr>
              <a:t/>
            </a:r>
            <a:br>
              <a:rPr lang="en-US" altLang="ja-JP" sz="1800" dirty="0" smtClean="0">
                <a:latin typeface="AR P丸ゴシック体M" pitchFamily="50" charset="-128"/>
                <a:ea typeface="AR P丸ゴシック体M" pitchFamily="50" charset="-128"/>
              </a:rPr>
            </a:br>
            <a:r>
              <a:rPr lang="en-US" altLang="ja-JP" sz="1600" dirty="0" smtClean="0">
                <a:effectLst/>
                <a:latin typeface="AR P丸ゴシック体M" pitchFamily="50" charset="-128"/>
                <a:ea typeface="AR P丸ゴシック体M" pitchFamily="50" charset="-128"/>
              </a:rPr>
              <a:t/>
            </a:r>
            <a:br>
              <a:rPr lang="en-US" altLang="ja-JP" sz="1600" dirty="0" smtClean="0">
                <a:effectLst/>
                <a:latin typeface="AR P丸ゴシック体M" pitchFamily="50" charset="-128"/>
                <a:ea typeface="AR P丸ゴシック体M" pitchFamily="50" charset="-128"/>
              </a:rPr>
            </a:br>
            <a:r>
              <a:rPr lang="ja-JP" altLang="en-US" sz="1600" dirty="0" smtClean="0">
                <a:effectLst/>
                <a:latin typeface="AR P丸ゴシック体M" pitchFamily="50" charset="-128"/>
                <a:ea typeface="AR P丸ゴシック体M" pitchFamily="50" charset="-128"/>
              </a:rPr>
              <a:t>　</a:t>
            </a:r>
            <a:endParaRPr kumimoji="1" lang="ja-JP" sz="1600" dirty="0">
              <a:effectLst/>
              <a:latin typeface="AR P丸ゴシック体M" pitchFamily="50" charset="-128"/>
              <a:ea typeface="AR P丸ゴシック体M" pitchFamily="50" charset="-128"/>
            </a:endParaRPr>
          </a:p>
        </p:txBody>
      </p:sp>
      <p:sp>
        <p:nvSpPr>
          <p:cNvPr id="5" name="Rectangle 4"/>
          <p:cNvSpPr>
            <a:spLocks noGrp="1"/>
          </p:cNvSpPr>
          <p:nvPr>
            <p:ph type="subTitle" idx="1"/>
          </p:nvPr>
        </p:nvSpPr>
        <p:spPr>
          <a:xfrm>
            <a:off x="683568" y="3356992"/>
            <a:ext cx="3456384" cy="1728192"/>
          </a:xfrm>
        </p:spPr>
        <p:txBody>
          <a:bodyPr>
            <a:normAutofit/>
          </a:bodyPr>
          <a:lstStyle>
            <a:extLst/>
          </a:lstStyle>
          <a:p>
            <a:pPr>
              <a:lnSpc>
                <a:spcPct val="110000"/>
              </a:lnSpc>
              <a:spcBef>
                <a:spcPts val="600"/>
              </a:spcBef>
            </a:pPr>
            <a:endParaRPr lang="en-US" altLang="ja-JP" dirty="0" smtClean="0"/>
          </a:p>
          <a:p>
            <a:pPr>
              <a:lnSpc>
                <a:spcPct val="110000"/>
              </a:lnSpc>
              <a:spcBef>
                <a:spcPts val="600"/>
              </a:spcBef>
            </a:pPr>
            <a:r>
              <a:rPr lang="en-US" altLang="ja-JP" dirty="0" smtClean="0"/>
              <a:t>  </a:t>
            </a:r>
          </a:p>
          <a:p>
            <a:pPr>
              <a:lnSpc>
                <a:spcPct val="110000"/>
              </a:lnSpc>
              <a:spcBef>
                <a:spcPts val="600"/>
              </a:spcBef>
            </a:pPr>
            <a:r>
              <a:rPr lang="ja-JP" altLang="en-US" dirty="0" smtClean="0">
                <a:latin typeface="AR P丸ゴシック体M" pitchFamily="50" charset="-128"/>
                <a:ea typeface="AR P丸ゴシック体M" pitchFamily="50" charset="-128"/>
              </a:rPr>
              <a:t>労働運動への発信</a:t>
            </a:r>
            <a:endParaRPr lang="en-US" altLang="ja-JP" dirty="0" smtClean="0">
              <a:latin typeface="AR P丸ゴシック体M" pitchFamily="50" charset="-128"/>
              <a:ea typeface="AR P丸ゴシック体M" pitchFamily="50" charset="-128"/>
            </a:endParaRPr>
          </a:p>
          <a:p>
            <a:pPr>
              <a:lnSpc>
                <a:spcPct val="110000"/>
              </a:lnSpc>
              <a:spcBef>
                <a:spcPts val="600"/>
              </a:spcBef>
            </a:pPr>
            <a:r>
              <a:rPr lang="en-US" altLang="ja-JP" dirty="0" smtClean="0">
                <a:latin typeface="AR P丸ゴシック体M" pitchFamily="50" charset="-128"/>
                <a:ea typeface="AR P丸ゴシック体M" pitchFamily="50" charset="-128"/>
              </a:rPr>
              <a:t>ryo-sato@hyper.ocn.ne.jp</a:t>
            </a:r>
          </a:p>
          <a:p>
            <a:endParaRPr kumimoji="1" lang="ja-JP" dirty="0"/>
          </a:p>
        </p:txBody>
      </p:sp>
      <p:sp>
        <p:nvSpPr>
          <p:cNvPr id="7" name="正方形/長方形 6"/>
          <p:cNvSpPr/>
          <p:nvPr/>
        </p:nvSpPr>
        <p:spPr>
          <a:xfrm>
            <a:off x="1259632" y="1844824"/>
            <a:ext cx="338437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ＭＳ Ｐ明朝" pitchFamily="18" charset="-128"/>
                <a:ea typeface="ＭＳ Ｐ明朝" pitchFamily="18" charset="-128"/>
              </a:rPr>
              <a:t>日の出岬の“厳しさ”</a:t>
            </a:r>
            <a:endParaRPr kumimoji="1" lang="ja-JP" altLang="en-US" dirty="0">
              <a:latin typeface="ＭＳ Ｐ明朝" pitchFamily="18" charset="-128"/>
              <a:ea typeface="ＭＳ Ｐ明朝" pitchFamily="18" charset="-128"/>
            </a:endParaRPr>
          </a:p>
        </p:txBody>
      </p:sp>
      <p:sp>
        <p:nvSpPr>
          <p:cNvPr id="6" name="正方形/長方形 5"/>
          <p:cNvSpPr/>
          <p:nvPr/>
        </p:nvSpPr>
        <p:spPr>
          <a:xfrm>
            <a:off x="6012160" y="1484784"/>
            <a:ext cx="2520280" cy="1440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ＭＳ Ｐ明朝" pitchFamily="18" charset="-128"/>
                <a:ea typeface="ＭＳ Ｐ明朝" pitchFamily="18" charset="-128"/>
              </a:rPr>
              <a:t>No.10</a:t>
            </a:r>
            <a:r>
              <a:rPr lang="ja-JP" altLang="en-US" sz="1400" dirty="0" smtClean="0">
                <a:solidFill>
                  <a:schemeClr val="tx1"/>
                </a:solidFill>
                <a:latin typeface="ＭＳ Ｐ明朝" pitchFamily="18" charset="-128"/>
                <a:ea typeface="ＭＳ Ｐ明朝" pitchFamily="18" charset="-128"/>
              </a:rPr>
              <a:t>　</a:t>
            </a:r>
            <a:r>
              <a:rPr lang="en-US" altLang="ja-JP" sz="1400" dirty="0" smtClean="0">
                <a:solidFill>
                  <a:schemeClr val="tx1"/>
                </a:solidFill>
                <a:latin typeface="ＭＳ Ｐ明朝" pitchFamily="18" charset="-128"/>
                <a:ea typeface="ＭＳ Ｐ明朝" pitchFamily="18" charset="-128"/>
              </a:rPr>
              <a:t>2010.</a:t>
            </a:r>
            <a:r>
              <a:rPr lang="en-US" altLang="ja-JP" sz="1400" dirty="0" smtClean="0">
                <a:solidFill>
                  <a:schemeClr val="tx1"/>
                </a:solidFill>
                <a:latin typeface="ＭＳ Ｐ明朝" pitchFamily="18" charset="-128"/>
                <a:ea typeface="ＭＳ Ｐ明朝" pitchFamily="18" charset="-128"/>
              </a:rPr>
              <a:t>12</a:t>
            </a:r>
            <a:r>
              <a:rPr lang="en-US" altLang="ja-JP" sz="1400" dirty="0" smtClean="0">
                <a:solidFill>
                  <a:schemeClr val="tx1"/>
                </a:solidFill>
                <a:latin typeface="ＭＳ Ｐ明朝" pitchFamily="18" charset="-128"/>
                <a:ea typeface="ＭＳ Ｐ明朝" pitchFamily="18" charset="-128"/>
              </a:rPr>
              <a:t>.</a:t>
            </a:r>
            <a:r>
              <a:rPr lang="en-US" altLang="ja-JP" sz="1400" dirty="0" smtClean="0">
                <a:solidFill>
                  <a:schemeClr val="tx1"/>
                </a:solidFill>
                <a:latin typeface="ＭＳ Ｐ明朝" pitchFamily="18" charset="-128"/>
                <a:ea typeface="ＭＳ Ｐ明朝" pitchFamily="18" charset="-128"/>
              </a:rPr>
              <a:t>20</a:t>
            </a:r>
            <a:r>
              <a:rPr lang="en-US" altLang="ja-JP" sz="1400" dirty="0" smtClean="0">
                <a:solidFill>
                  <a:schemeClr val="tx1"/>
                </a:solidFill>
                <a:latin typeface="ＭＳ Ｐ明朝" pitchFamily="18" charset="-128"/>
                <a:ea typeface="ＭＳ Ｐ明朝" pitchFamily="18" charset="-128"/>
              </a:rPr>
              <a:t/>
            </a:r>
            <a:br>
              <a:rPr lang="en-US" altLang="ja-JP" sz="1400" dirty="0" smtClean="0">
                <a:solidFill>
                  <a:schemeClr val="tx1"/>
                </a:solidFill>
                <a:latin typeface="ＭＳ Ｐ明朝" pitchFamily="18" charset="-128"/>
                <a:ea typeface="ＭＳ Ｐ明朝" pitchFamily="18" charset="-128"/>
              </a:rPr>
            </a:br>
            <a:r>
              <a:rPr lang="ja-JP" altLang="en-US" sz="1400" dirty="0" smtClean="0">
                <a:solidFill>
                  <a:schemeClr val="tx1"/>
                </a:solidFill>
                <a:latin typeface="ＭＳ Ｐ明朝" pitchFamily="18" charset="-128"/>
                <a:ea typeface="ＭＳ Ｐ明朝" pitchFamily="18" charset="-128"/>
              </a:rPr>
              <a:t>トラック協会への交付金維持！</a:t>
            </a:r>
            <a:r>
              <a:rPr lang="en-US" altLang="ja-JP" sz="1400" dirty="0" smtClean="0">
                <a:solidFill>
                  <a:schemeClr val="tx1"/>
                </a:solidFill>
                <a:latin typeface="ＭＳ Ｐ明朝" pitchFamily="18" charset="-128"/>
                <a:ea typeface="ＭＳ Ｐ明朝" pitchFamily="18" charset="-128"/>
              </a:rPr>
              <a:t/>
            </a:r>
            <a:br>
              <a:rPr lang="en-US" altLang="ja-JP" sz="1400" dirty="0" smtClean="0">
                <a:solidFill>
                  <a:schemeClr val="tx1"/>
                </a:solidFill>
                <a:latin typeface="ＭＳ Ｐ明朝" pitchFamily="18" charset="-128"/>
                <a:ea typeface="ＭＳ Ｐ明朝" pitchFamily="18" charset="-128"/>
              </a:rPr>
            </a:br>
            <a:r>
              <a:rPr lang="ja-JP" altLang="en-US" sz="1400" dirty="0" smtClean="0">
                <a:solidFill>
                  <a:schemeClr val="tx1"/>
                </a:solidFill>
                <a:latin typeface="ＭＳ Ｐ明朝" pitchFamily="18" charset="-128"/>
                <a:ea typeface="ＭＳ Ｐ明朝" pitchFamily="18" charset="-128"/>
              </a:rPr>
              <a:t>民主党の「トラック議連」には約</a:t>
            </a:r>
            <a:r>
              <a:rPr lang="en-US" altLang="ja-JP" sz="1400" dirty="0" smtClean="0">
                <a:solidFill>
                  <a:schemeClr val="tx1"/>
                </a:solidFill>
                <a:latin typeface="ＭＳ Ｐ明朝" pitchFamily="18" charset="-128"/>
                <a:ea typeface="ＭＳ Ｐ明朝" pitchFamily="18" charset="-128"/>
              </a:rPr>
              <a:t>200</a:t>
            </a:r>
            <a:r>
              <a:rPr lang="ja-JP" altLang="en-US" sz="1400" dirty="0" smtClean="0">
                <a:solidFill>
                  <a:schemeClr val="tx1"/>
                </a:solidFill>
                <a:latin typeface="ＭＳ Ｐ明朝" pitchFamily="18" charset="-128"/>
                <a:ea typeface="ＭＳ Ｐ明朝" pitchFamily="18" charset="-128"/>
              </a:rPr>
              <a:t>人が参加。天下りはなお残り、パーティ券が横行。</a:t>
            </a:r>
            <a:endParaRPr kumimoji="1" lang="ja-JP" altLang="en-US" sz="1400" dirty="0">
              <a:solidFill>
                <a:schemeClr val="tx1"/>
              </a:solidFill>
              <a:latin typeface="ＭＳ Ｐ明朝" pitchFamily="18" charset="-128"/>
              <a:ea typeface="ＭＳ Ｐ明朝" pitchFamily="18" charset="-128"/>
            </a:endParaRPr>
          </a:p>
        </p:txBody>
      </p:sp>
      <p:sp>
        <p:nvSpPr>
          <p:cNvPr id="8" name="正方形/長方形 7"/>
          <p:cNvSpPr/>
          <p:nvPr/>
        </p:nvSpPr>
        <p:spPr>
          <a:xfrm>
            <a:off x="6804248" y="3933056"/>
            <a:ext cx="216024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smtClean="0">
              <a:solidFill>
                <a:schemeClr val="bg1"/>
              </a:solidFill>
              <a:latin typeface="AR P丸ゴシック体M" pitchFamily="50" charset="-128"/>
              <a:ea typeface="AR P丸ゴシック体M" pitchFamily="50" charset="-128"/>
            </a:endParaRPr>
          </a:p>
          <a:p>
            <a:r>
              <a:rPr lang="en-US" altLang="ja-JP" sz="1400" dirty="0" smtClean="0">
                <a:solidFill>
                  <a:schemeClr val="tx1"/>
                </a:solidFill>
                <a:latin typeface="ＭＳ Ｐ明朝" pitchFamily="18" charset="-128"/>
                <a:ea typeface="ＭＳ Ｐ明朝" pitchFamily="18" charset="-128"/>
              </a:rPr>
              <a:t>No.</a:t>
            </a:r>
            <a:r>
              <a:rPr lang="ja-JP" altLang="en-US" sz="1400" dirty="0" smtClean="0">
                <a:solidFill>
                  <a:schemeClr val="tx1"/>
                </a:solidFill>
                <a:latin typeface="ＭＳ Ｐ明朝" pitchFamily="18" charset="-128"/>
                <a:ea typeface="ＭＳ Ｐ明朝" pitchFamily="18" charset="-128"/>
              </a:rPr>
              <a:t>１１　</a:t>
            </a:r>
            <a:r>
              <a:rPr lang="en-US" altLang="ja-JP" sz="1400" dirty="0" smtClean="0">
                <a:solidFill>
                  <a:schemeClr val="tx1"/>
                </a:solidFill>
                <a:latin typeface="ＭＳ Ｐ明朝" pitchFamily="18" charset="-128"/>
                <a:ea typeface="ＭＳ Ｐ明朝" pitchFamily="18" charset="-128"/>
              </a:rPr>
              <a:t>2010.</a:t>
            </a:r>
            <a:r>
              <a:rPr lang="ja-JP" altLang="en-US" sz="1400" dirty="0" smtClean="0">
                <a:solidFill>
                  <a:schemeClr val="tx1"/>
                </a:solidFill>
                <a:latin typeface="ＭＳ Ｐ明朝" pitchFamily="18" charset="-128"/>
                <a:ea typeface="ＭＳ Ｐ明朝" pitchFamily="18" charset="-128"/>
              </a:rPr>
              <a:t>１２</a:t>
            </a:r>
            <a:r>
              <a:rPr lang="en-US" altLang="ja-JP" sz="1400" dirty="0" smtClean="0">
                <a:solidFill>
                  <a:schemeClr val="tx1"/>
                </a:solidFill>
                <a:latin typeface="ＭＳ Ｐ明朝" pitchFamily="18" charset="-128"/>
                <a:ea typeface="ＭＳ Ｐ明朝" pitchFamily="18" charset="-128"/>
              </a:rPr>
              <a:t>.25</a:t>
            </a:r>
            <a:endParaRPr lang="en-US" altLang="ja-JP" sz="14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官がつくる貧困！</a:t>
            </a:r>
            <a:endParaRPr lang="en-US" altLang="ja-JP" sz="14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　「道新」から</a:t>
            </a:r>
          </a:p>
          <a:p>
            <a:endParaRPr kumimoji="1" lang="ja-JP" altLang="en-US" sz="1400" dirty="0">
              <a:solidFill>
                <a:schemeClr val="bg1"/>
              </a:solidFill>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512064"/>
            <a:ext cx="8003232" cy="914400"/>
          </a:xfrm>
        </p:spPr>
        <p:txBody>
          <a:bodyPr/>
          <a:lstStyle/>
          <a:p>
            <a:r>
              <a:rPr kumimoji="1" lang="ja-JP" altLang="en-US" sz="2000" dirty="0" smtClean="0">
                <a:latin typeface="ＭＳ Ｐ明朝" pitchFamily="18" charset="-128"/>
                <a:ea typeface="ＭＳ Ｐ明朝" pitchFamily="18" charset="-128"/>
              </a:rPr>
              <a:t>日の出岬の</a:t>
            </a:r>
            <a:r>
              <a:rPr kumimoji="1" lang="en-US" altLang="ja-JP" sz="2000" dirty="0" smtClean="0">
                <a:latin typeface="ＭＳ Ｐ明朝" pitchFamily="18" charset="-128"/>
                <a:ea typeface="ＭＳ Ｐ明朝" pitchFamily="18" charset="-128"/>
              </a:rPr>
              <a:t>”</a:t>
            </a:r>
            <a:r>
              <a:rPr kumimoji="1" lang="ja-JP" altLang="en-US" sz="2000" dirty="0" smtClean="0">
                <a:latin typeface="ＭＳ Ｐ明朝" pitchFamily="18" charset="-128"/>
                <a:ea typeface="ＭＳ Ｐ明朝" pitchFamily="18" charset="-128"/>
              </a:rPr>
              <a:t>厳しさ“</a:t>
            </a:r>
            <a:r>
              <a:rPr kumimoji="1" lang="en-US" altLang="ja-JP" sz="2000" dirty="0" smtClean="0">
                <a:latin typeface="ＭＳ Ｐ明朝" pitchFamily="18" charset="-128"/>
                <a:ea typeface="ＭＳ Ｐ明朝" pitchFamily="18" charset="-128"/>
              </a:rPr>
              <a:t/>
            </a:r>
            <a:br>
              <a:rPr kumimoji="1" lang="en-US" altLang="ja-JP" sz="2000" dirty="0" smtClean="0">
                <a:latin typeface="ＭＳ Ｐ明朝" pitchFamily="18" charset="-128"/>
                <a:ea typeface="ＭＳ Ｐ明朝" pitchFamily="18" charset="-128"/>
              </a:rPr>
            </a:br>
            <a:r>
              <a:rPr kumimoji="1" lang="ja-JP" altLang="en-US" sz="2000" dirty="0" smtClean="0">
                <a:latin typeface="AR P丸ゴシック体M" pitchFamily="50" charset="-128"/>
                <a:ea typeface="AR P丸ゴシック体M" pitchFamily="50" charset="-128"/>
              </a:rPr>
              <a:t>　　　　　</a:t>
            </a:r>
            <a:endParaRPr kumimoji="1" lang="ja-JP" altLang="en-US" sz="1800" dirty="0">
              <a:effectLst/>
              <a:latin typeface="AR P丸ゴシック体M" pitchFamily="50" charset="-128"/>
              <a:ea typeface="AR P丸ゴシック体M" pitchFamily="50" charset="-128"/>
            </a:endParaRPr>
          </a:p>
        </p:txBody>
      </p:sp>
      <p:pic>
        <p:nvPicPr>
          <p:cNvPr id="1027" name="Picture 3" descr="C:\Users\佐藤陵一\Pictures\MP Navigator EX\2010_12_21\IMG_0002.jpg"/>
          <p:cNvPicPr>
            <a:picLocks noGrp="1" noChangeAspect="1" noChangeArrowheads="1"/>
          </p:cNvPicPr>
          <p:nvPr>
            <p:ph idx="1"/>
          </p:nvPr>
        </p:nvPicPr>
        <p:blipFill>
          <a:blip r:embed="rId2" cstate="print"/>
          <a:srcRect/>
          <a:stretch>
            <a:fillRect/>
          </a:stretch>
        </p:blipFill>
        <p:spPr bwMode="auto">
          <a:xfrm>
            <a:off x="611560" y="3717032"/>
            <a:ext cx="3089222" cy="2232248"/>
          </a:xfrm>
          <a:prstGeom prst="rect">
            <a:avLst/>
          </a:prstGeom>
          <a:noFill/>
        </p:spPr>
      </p:pic>
      <p:pic>
        <p:nvPicPr>
          <p:cNvPr id="1028" name="Picture 4" descr="C:\Users\佐藤陵一\Pictures\MP Navigator EX\2010_12_21\IMG_0006.jpg"/>
          <p:cNvPicPr>
            <a:picLocks noChangeAspect="1" noChangeArrowheads="1"/>
          </p:cNvPicPr>
          <p:nvPr/>
        </p:nvPicPr>
        <p:blipFill>
          <a:blip r:embed="rId3" cstate="print"/>
          <a:srcRect/>
          <a:stretch>
            <a:fillRect/>
          </a:stretch>
        </p:blipFill>
        <p:spPr bwMode="auto">
          <a:xfrm>
            <a:off x="2987824" y="404664"/>
            <a:ext cx="5827713" cy="1216025"/>
          </a:xfrm>
          <a:prstGeom prst="rect">
            <a:avLst/>
          </a:prstGeom>
          <a:noFill/>
          <a:ln>
            <a:solidFill>
              <a:srgbClr val="FFC000"/>
            </a:solidFill>
          </a:ln>
        </p:spPr>
      </p:pic>
      <p:sp>
        <p:nvSpPr>
          <p:cNvPr id="8" name="正方形/長方形 7"/>
          <p:cNvSpPr/>
          <p:nvPr/>
        </p:nvSpPr>
        <p:spPr>
          <a:xfrm>
            <a:off x="2195736" y="3501008"/>
            <a:ext cx="1800200" cy="936104"/>
          </a:xfrm>
          <a:prstGeom prst="rect">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bg1"/>
                </a:solidFill>
                <a:latin typeface="ＭＳ Ｐ明朝" pitchFamily="18" charset="-128"/>
                <a:ea typeface="ＭＳ Ｐ明朝" pitchFamily="18" charset="-128"/>
              </a:rPr>
              <a:t>オホーツク海　流氷は</a:t>
            </a:r>
            <a:r>
              <a:rPr kumimoji="1" lang="en-US" altLang="ja-JP" sz="1050" dirty="0" smtClean="0">
                <a:solidFill>
                  <a:schemeClr val="bg1"/>
                </a:solidFill>
                <a:latin typeface="ＭＳ Ｐ明朝" pitchFamily="18" charset="-128"/>
                <a:ea typeface="ＭＳ Ｐ明朝" pitchFamily="18" charset="-128"/>
              </a:rPr>
              <a:t>2</a:t>
            </a:r>
            <a:r>
              <a:rPr kumimoji="1" lang="ja-JP" altLang="en-US" sz="1050" dirty="0" smtClean="0">
                <a:solidFill>
                  <a:schemeClr val="bg1"/>
                </a:solidFill>
                <a:latin typeface="ＭＳ Ｐ明朝" pitchFamily="18" charset="-128"/>
                <a:ea typeface="ＭＳ Ｐ明朝" pitchFamily="18" charset="-128"/>
              </a:rPr>
              <a:t>月。</a:t>
            </a:r>
            <a:endParaRPr kumimoji="1" lang="en-US" altLang="ja-JP" sz="1050" dirty="0" smtClean="0">
              <a:solidFill>
                <a:schemeClr val="bg1"/>
              </a:solidFill>
              <a:latin typeface="ＭＳ Ｐ明朝" pitchFamily="18" charset="-128"/>
              <a:ea typeface="ＭＳ Ｐ明朝" pitchFamily="18" charset="-128"/>
            </a:endParaRPr>
          </a:p>
          <a:p>
            <a:r>
              <a:rPr lang="ja-JP" altLang="en-US" sz="1050" dirty="0" smtClean="0">
                <a:solidFill>
                  <a:schemeClr val="bg1"/>
                </a:solidFill>
                <a:latin typeface="ＭＳ Ｐ明朝" pitchFamily="18" charset="-128"/>
                <a:ea typeface="ＭＳ Ｐ明朝" pitchFamily="18" charset="-128"/>
              </a:rPr>
              <a:t>札幌から紋別。バス</a:t>
            </a:r>
            <a:r>
              <a:rPr lang="en-US" altLang="ja-JP" sz="1050" dirty="0" smtClean="0">
                <a:solidFill>
                  <a:schemeClr val="bg1"/>
                </a:solidFill>
                <a:latin typeface="ＭＳ Ｐ明朝" pitchFamily="18" charset="-128"/>
                <a:ea typeface="ＭＳ Ｐ明朝" pitchFamily="18" charset="-128"/>
              </a:rPr>
              <a:t>4</a:t>
            </a:r>
            <a:r>
              <a:rPr lang="ja-JP" altLang="en-US" sz="1050" dirty="0" smtClean="0">
                <a:solidFill>
                  <a:schemeClr val="bg1"/>
                </a:solidFill>
                <a:latin typeface="ＭＳ Ｐ明朝" pitchFamily="18" charset="-128"/>
                <a:ea typeface="ＭＳ Ｐ明朝" pitchFamily="18" charset="-128"/>
              </a:rPr>
              <a:t>時間</a:t>
            </a:r>
            <a:r>
              <a:rPr lang="en-US" altLang="ja-JP" sz="1050" dirty="0" smtClean="0">
                <a:solidFill>
                  <a:schemeClr val="bg1"/>
                </a:solidFill>
                <a:latin typeface="ＭＳ Ｐ明朝" pitchFamily="18" charset="-128"/>
                <a:ea typeface="ＭＳ Ｐ明朝" pitchFamily="18" charset="-128"/>
              </a:rPr>
              <a:t>40</a:t>
            </a:r>
            <a:r>
              <a:rPr lang="ja-JP" altLang="en-US" sz="1050" dirty="0" smtClean="0">
                <a:solidFill>
                  <a:schemeClr val="bg1"/>
                </a:solidFill>
                <a:latin typeface="ＭＳ Ｐ明朝" pitchFamily="18" charset="-128"/>
                <a:ea typeface="ＭＳ Ｐ明朝" pitchFamily="18" charset="-128"/>
              </a:rPr>
              <a:t>分、</a:t>
            </a:r>
            <a:r>
              <a:rPr kumimoji="1" lang="ja-JP" altLang="en-US" sz="1050" dirty="0" smtClean="0">
                <a:solidFill>
                  <a:schemeClr val="bg1"/>
                </a:solidFill>
                <a:latin typeface="ＭＳ Ｐ明朝" pitchFamily="18" charset="-128"/>
                <a:ea typeface="ＭＳ Ｐ明朝" pitchFamily="18" charset="-128"/>
              </a:rPr>
              <a:t>それから</a:t>
            </a:r>
            <a:r>
              <a:rPr kumimoji="1" lang="en-US" altLang="ja-JP" sz="1050" dirty="0" smtClean="0">
                <a:solidFill>
                  <a:schemeClr val="bg1"/>
                </a:solidFill>
                <a:latin typeface="ＭＳ Ｐ明朝" pitchFamily="18" charset="-128"/>
                <a:ea typeface="ＭＳ Ｐ明朝" pitchFamily="18" charset="-128"/>
              </a:rPr>
              <a:t>1</a:t>
            </a:r>
            <a:r>
              <a:rPr kumimoji="1" lang="ja-JP" altLang="en-US" sz="1050" dirty="0" smtClean="0">
                <a:solidFill>
                  <a:schemeClr val="bg1"/>
                </a:solidFill>
                <a:latin typeface="ＭＳ Ｐ明朝" pitchFamily="18" charset="-128"/>
                <a:ea typeface="ＭＳ Ｐ明朝" pitchFamily="18" charset="-128"/>
              </a:rPr>
              <a:t>時間が雄武町。</a:t>
            </a:r>
            <a:endParaRPr kumimoji="1" lang="en-US" altLang="ja-JP" sz="1050" dirty="0" smtClean="0">
              <a:solidFill>
                <a:schemeClr val="bg1"/>
              </a:solidFill>
              <a:latin typeface="ＭＳ Ｐ明朝" pitchFamily="18" charset="-128"/>
              <a:ea typeface="ＭＳ Ｐ明朝" pitchFamily="18" charset="-128"/>
            </a:endParaRPr>
          </a:p>
          <a:p>
            <a:r>
              <a:rPr kumimoji="1" lang="ja-JP" altLang="en-US" sz="1050" dirty="0" smtClean="0">
                <a:solidFill>
                  <a:schemeClr val="bg1"/>
                </a:solidFill>
                <a:latin typeface="ＭＳ Ｐ明朝" pitchFamily="18" charset="-128"/>
                <a:ea typeface="ＭＳ Ｐ明朝" pitchFamily="18" charset="-128"/>
              </a:rPr>
              <a:t>村田博子議員夫妻に歓待された。</a:t>
            </a:r>
            <a:endParaRPr kumimoji="1" lang="ja-JP" altLang="en-US" sz="1050" dirty="0">
              <a:solidFill>
                <a:schemeClr val="bg1"/>
              </a:solidFill>
              <a:latin typeface="ＭＳ Ｐ明朝" pitchFamily="18" charset="-128"/>
              <a:ea typeface="ＭＳ Ｐ明朝" pitchFamily="18" charset="-128"/>
            </a:endParaRPr>
          </a:p>
        </p:txBody>
      </p:sp>
      <p:sp>
        <p:nvSpPr>
          <p:cNvPr id="12" name="メモ 11"/>
          <p:cNvSpPr/>
          <p:nvPr/>
        </p:nvSpPr>
        <p:spPr>
          <a:xfrm>
            <a:off x="4139952" y="1844824"/>
            <a:ext cx="4608512" cy="4824536"/>
          </a:xfrm>
          <a:prstGeom prst="foldedCorner">
            <a:avLst/>
          </a:prstGeom>
          <a:solidFill>
            <a:schemeClr val="tx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bg1"/>
              </a:solidFill>
              <a:latin typeface="AR P丸ゴシック体M" pitchFamily="50" charset="-128"/>
              <a:ea typeface="AR P丸ゴシック体M" pitchFamily="50" charset="-128"/>
            </a:endParaRPr>
          </a:p>
          <a:p>
            <a:endParaRPr lang="en-US" altLang="ja-JP" sz="1400" dirty="0" smtClean="0">
              <a:solidFill>
                <a:schemeClr val="bg1"/>
              </a:solidFill>
              <a:latin typeface="AR P丸ゴシック体M" pitchFamily="50" charset="-128"/>
              <a:ea typeface="AR P丸ゴシック体M" pitchFamily="50" charset="-128"/>
            </a:endParaRPr>
          </a:p>
          <a:p>
            <a:endParaRPr kumimoji="1" lang="en-US" altLang="ja-JP" sz="1200" dirty="0" smtClean="0">
              <a:solidFill>
                <a:schemeClr val="bg1"/>
              </a:solidFill>
              <a:latin typeface="AR P丸ゴシック体M" pitchFamily="50" charset="-128"/>
              <a:ea typeface="AR P丸ゴシック体M" pitchFamily="50" charset="-128"/>
            </a:endParaRPr>
          </a:p>
          <a:p>
            <a:endParaRPr lang="en-US" altLang="ja-JP" sz="1200" dirty="0" smtClean="0">
              <a:solidFill>
                <a:schemeClr val="bg1"/>
              </a:solidFill>
              <a:latin typeface="AR P丸ゴシック体M" pitchFamily="50" charset="-128"/>
              <a:ea typeface="AR P丸ゴシック体M" pitchFamily="50" charset="-128"/>
            </a:endParaRPr>
          </a:p>
          <a:p>
            <a:endParaRPr kumimoji="1" lang="en-US" altLang="ja-JP" sz="1200" dirty="0" smtClean="0">
              <a:solidFill>
                <a:schemeClr val="bg1"/>
              </a:solidFill>
              <a:latin typeface="AR P丸ゴシック体M" pitchFamily="50" charset="-128"/>
              <a:ea typeface="AR P丸ゴシック体M" pitchFamily="50" charset="-128"/>
            </a:endParaRPr>
          </a:p>
          <a:p>
            <a:endParaRPr lang="en-US" altLang="ja-JP" sz="1200" dirty="0" smtClean="0">
              <a:solidFill>
                <a:schemeClr val="bg1"/>
              </a:solidFill>
              <a:latin typeface="AR P丸ゴシック体M" pitchFamily="50" charset="-128"/>
              <a:ea typeface="AR P丸ゴシック体M" pitchFamily="50" charset="-128"/>
            </a:endParaRPr>
          </a:p>
          <a:p>
            <a:endParaRPr kumimoji="1" lang="en-US" altLang="ja-JP" sz="1200" dirty="0" smtClean="0">
              <a:solidFill>
                <a:schemeClr val="bg1"/>
              </a:solidFill>
              <a:latin typeface="AR P丸ゴシック体M" pitchFamily="50" charset="-128"/>
              <a:ea typeface="AR P丸ゴシック体M" pitchFamily="50" charset="-128"/>
            </a:endParaRPr>
          </a:p>
          <a:p>
            <a:endParaRPr lang="en-US" altLang="ja-JP" sz="1200" dirty="0" smtClean="0">
              <a:solidFill>
                <a:schemeClr val="bg1"/>
              </a:solidFill>
              <a:latin typeface="AR P丸ゴシック体M" pitchFamily="50" charset="-128"/>
              <a:ea typeface="AR P丸ゴシック体M" pitchFamily="50" charset="-128"/>
            </a:endParaRPr>
          </a:p>
          <a:p>
            <a:endParaRPr kumimoji="1" lang="en-US" altLang="ja-JP" sz="1200" dirty="0" smtClean="0">
              <a:solidFill>
                <a:schemeClr val="bg1"/>
              </a:solidFill>
              <a:latin typeface="AR P丸ゴシック体M" pitchFamily="50" charset="-128"/>
              <a:ea typeface="AR P丸ゴシック体M" pitchFamily="50" charset="-128"/>
            </a:endParaRPr>
          </a:p>
          <a:p>
            <a:r>
              <a:rPr kumimoji="1" lang="en-US" altLang="ja-JP" sz="1200" dirty="0" smtClean="0">
                <a:solidFill>
                  <a:schemeClr val="bg1"/>
                </a:solidFill>
                <a:latin typeface="ＭＳ Ｐ明朝" pitchFamily="18" charset="-128"/>
                <a:ea typeface="ＭＳ Ｐ明朝" pitchFamily="18" charset="-128"/>
              </a:rPr>
              <a:t>A</a:t>
            </a:r>
            <a:r>
              <a:rPr kumimoji="1" lang="ja-JP" altLang="en-US" sz="1200" dirty="0" err="1" smtClean="0">
                <a:solidFill>
                  <a:schemeClr val="bg1"/>
                </a:solidFill>
                <a:latin typeface="ＭＳ Ｐ明朝" pitchFamily="18" charset="-128"/>
                <a:ea typeface="ＭＳ Ｐ明朝" pitchFamily="18" charset="-128"/>
              </a:rPr>
              <a:t>さん</a:t>
            </a:r>
            <a:r>
              <a:rPr kumimoji="1" lang="ja-JP" altLang="en-US" sz="1200" dirty="0" smtClean="0">
                <a:solidFill>
                  <a:schemeClr val="bg1"/>
                </a:solidFill>
                <a:latin typeface="ＭＳ Ｐ明朝" pitchFamily="18" charset="-128"/>
                <a:ea typeface="ＭＳ Ｐ明朝" pitchFamily="18" charset="-128"/>
              </a:rPr>
              <a:t>　</a:t>
            </a:r>
            <a:r>
              <a:rPr kumimoji="1" lang="en-US" altLang="ja-JP" sz="1200" dirty="0" smtClean="0">
                <a:solidFill>
                  <a:schemeClr val="bg1"/>
                </a:solidFill>
                <a:latin typeface="ＭＳ Ｐ明朝" pitchFamily="18" charset="-128"/>
                <a:ea typeface="ＭＳ Ｐ明朝" pitchFamily="18" charset="-128"/>
              </a:rPr>
              <a:t>64</a:t>
            </a:r>
            <a:r>
              <a:rPr kumimoji="1" lang="ja-JP" altLang="en-US" sz="1200" dirty="0" smtClean="0">
                <a:solidFill>
                  <a:schemeClr val="bg1"/>
                </a:solidFill>
                <a:latin typeface="ＭＳ Ｐ明朝" pitchFamily="18" charset="-128"/>
                <a:ea typeface="ＭＳ Ｐ明朝" pitchFamily="18" charset="-128"/>
              </a:rPr>
              <a:t>歳　型枠工</a:t>
            </a:r>
            <a:endParaRPr kumimoji="1" lang="en-US" altLang="ja-JP" sz="1200" dirty="0" smtClean="0">
              <a:solidFill>
                <a:schemeClr val="bg1"/>
              </a:solidFill>
              <a:latin typeface="ＭＳ Ｐ明朝" pitchFamily="18" charset="-128"/>
              <a:ea typeface="ＭＳ Ｐ明朝" pitchFamily="18" charset="-128"/>
            </a:endParaRPr>
          </a:p>
          <a:p>
            <a:r>
              <a:rPr kumimoji="1" lang="ja-JP" altLang="en-US" sz="900" dirty="0" smtClean="0">
                <a:solidFill>
                  <a:srgbClr val="FF0000"/>
                </a:solidFill>
                <a:latin typeface="ＭＳ Ｐ明朝" pitchFamily="18" charset="-128"/>
                <a:ea typeface="ＭＳ Ｐ明朝" pitchFamily="18" charset="-128"/>
              </a:rPr>
              <a:t>●</a:t>
            </a:r>
            <a:r>
              <a:rPr kumimoji="1" lang="en-US" altLang="ja-JP" sz="1200" dirty="0" smtClean="0">
                <a:solidFill>
                  <a:schemeClr val="bg1"/>
                </a:solidFill>
                <a:latin typeface="ＭＳ Ｐ明朝" pitchFamily="18" charset="-128"/>
                <a:ea typeface="ＭＳ Ｐ明朝" pitchFamily="18" charset="-128"/>
              </a:rPr>
              <a:t>08</a:t>
            </a:r>
            <a:r>
              <a:rPr kumimoji="1" lang="ja-JP" altLang="en-US" sz="1200" dirty="0" smtClean="0">
                <a:solidFill>
                  <a:schemeClr val="bg1"/>
                </a:solidFill>
                <a:latin typeface="ＭＳ Ｐ明朝" pitchFamily="18" charset="-128"/>
                <a:ea typeface="ＭＳ Ｐ明朝" pitchFamily="18" charset="-128"/>
              </a:rPr>
              <a:t>年</a:t>
            </a:r>
            <a:r>
              <a:rPr lang="ja-JP" altLang="en-US" sz="1200" dirty="0" smtClean="0">
                <a:solidFill>
                  <a:schemeClr val="bg1"/>
                </a:solidFill>
                <a:latin typeface="ＭＳ Ｐ明朝" pitchFamily="18" charset="-128"/>
                <a:ea typeface="ＭＳ Ｐ明朝" pitchFamily="18" charset="-128"/>
              </a:rPr>
              <a:t>－</a:t>
            </a:r>
            <a:r>
              <a:rPr kumimoji="1" lang="en-US" altLang="ja-JP" sz="1200" dirty="0" smtClean="0">
                <a:solidFill>
                  <a:schemeClr val="bg1"/>
                </a:solidFill>
                <a:latin typeface="ＭＳ Ｐ明朝" pitchFamily="18" charset="-128"/>
                <a:ea typeface="ＭＳ Ｐ明朝" pitchFamily="18" charset="-128"/>
              </a:rPr>
              <a:t>2</a:t>
            </a:r>
            <a:r>
              <a:rPr kumimoji="1" lang="ja-JP" altLang="en-US" sz="1200" dirty="0" smtClean="0">
                <a:solidFill>
                  <a:schemeClr val="bg1"/>
                </a:solidFill>
                <a:latin typeface="ＭＳ Ｐ明朝" pitchFamily="18" charset="-128"/>
                <a:ea typeface="ＭＳ Ｐ明朝" pitchFamily="18" charset="-128"/>
              </a:rPr>
              <a:t>ヶ月間、ドバイで型枠の指導をフィリピン、バングラディ</a:t>
            </a:r>
            <a:endParaRPr kumimoji="1" lang="en-US" altLang="ja-JP" sz="1200" dirty="0" smtClean="0">
              <a:solidFill>
                <a:schemeClr val="bg1"/>
              </a:solidFill>
              <a:latin typeface="ＭＳ Ｐ明朝" pitchFamily="18" charset="-128"/>
              <a:ea typeface="ＭＳ Ｐ明朝" pitchFamily="18" charset="-128"/>
            </a:endParaRPr>
          </a:p>
          <a:p>
            <a:r>
              <a:rPr lang="ja-JP" altLang="en-US" sz="1200" dirty="0" smtClean="0">
                <a:solidFill>
                  <a:schemeClr val="bg1"/>
                </a:solidFill>
                <a:latin typeface="ＭＳ Ｐ明朝" pitchFamily="18" charset="-128"/>
                <a:ea typeface="ＭＳ Ｐ明朝" pitchFamily="18" charset="-128"/>
              </a:rPr>
              <a:t>　</a:t>
            </a:r>
            <a:r>
              <a:rPr kumimoji="1" lang="ja-JP" altLang="en-US" sz="1200" dirty="0" smtClean="0">
                <a:solidFill>
                  <a:schemeClr val="bg1"/>
                </a:solidFill>
                <a:latin typeface="ＭＳ Ｐ明朝" pitchFamily="18" charset="-128"/>
                <a:ea typeface="ＭＳ Ｐ明朝" pitchFamily="18" charset="-128"/>
              </a:rPr>
              <a:t>シュの労働者に行った。ゼネコンは大成建設、海を埋め立て高速</a:t>
            </a:r>
            <a:endParaRPr kumimoji="1" lang="en-US" altLang="ja-JP" sz="1200" dirty="0" smtClean="0">
              <a:solidFill>
                <a:schemeClr val="bg1"/>
              </a:solidFill>
              <a:latin typeface="ＭＳ Ｐ明朝" pitchFamily="18" charset="-128"/>
              <a:ea typeface="ＭＳ Ｐ明朝" pitchFamily="18" charset="-128"/>
            </a:endParaRPr>
          </a:p>
          <a:p>
            <a:r>
              <a:rPr lang="ja-JP" altLang="en-US" sz="1200" dirty="0" smtClean="0">
                <a:solidFill>
                  <a:schemeClr val="bg1"/>
                </a:solidFill>
                <a:latin typeface="ＭＳ Ｐ明朝" pitchFamily="18" charset="-128"/>
                <a:ea typeface="ＭＳ Ｐ明朝" pitchFamily="18" charset="-128"/>
              </a:rPr>
              <a:t>　</a:t>
            </a:r>
            <a:r>
              <a:rPr kumimoji="1" lang="ja-JP" altLang="en-US" sz="1200" dirty="0" smtClean="0">
                <a:solidFill>
                  <a:schemeClr val="bg1"/>
                </a:solidFill>
                <a:latin typeface="ＭＳ Ｐ明朝" pitchFamily="18" charset="-128"/>
                <a:ea typeface="ＭＳ Ｐ明朝" pitchFamily="18" charset="-128"/>
              </a:rPr>
              <a:t>道路の型枠。日本の企業がつぶれた。月</a:t>
            </a:r>
            <a:r>
              <a:rPr kumimoji="1" lang="en-US" altLang="ja-JP" sz="1200" dirty="0" smtClean="0">
                <a:solidFill>
                  <a:schemeClr val="bg1"/>
                </a:solidFill>
                <a:latin typeface="ＭＳ Ｐ明朝" pitchFamily="18" charset="-128"/>
                <a:ea typeface="ＭＳ Ｐ明朝" pitchFamily="18" charset="-128"/>
              </a:rPr>
              <a:t>35</a:t>
            </a:r>
            <a:r>
              <a:rPr kumimoji="1" lang="ja-JP" altLang="en-US" sz="1200" dirty="0" smtClean="0">
                <a:solidFill>
                  <a:schemeClr val="bg1"/>
                </a:solidFill>
                <a:latin typeface="ＭＳ Ｐ明朝" pitchFamily="18" charset="-128"/>
                <a:ea typeface="ＭＳ Ｐ明朝" pitchFamily="18" charset="-128"/>
              </a:rPr>
              <a:t>万円位になったが、</a:t>
            </a:r>
            <a:endParaRPr kumimoji="1" lang="en-US" altLang="ja-JP" sz="1200" dirty="0" smtClean="0">
              <a:solidFill>
                <a:schemeClr val="bg1"/>
              </a:solidFill>
              <a:latin typeface="ＭＳ Ｐ明朝" pitchFamily="18" charset="-128"/>
              <a:ea typeface="ＭＳ Ｐ明朝" pitchFamily="18" charset="-128"/>
            </a:endParaRPr>
          </a:p>
          <a:p>
            <a:r>
              <a:rPr lang="ja-JP" altLang="en-US" sz="1200" dirty="0" smtClean="0">
                <a:solidFill>
                  <a:schemeClr val="bg1"/>
                </a:solidFill>
                <a:latin typeface="ＭＳ Ｐ明朝" pitchFamily="18" charset="-128"/>
                <a:ea typeface="ＭＳ Ｐ明朝" pitchFamily="18" charset="-128"/>
              </a:rPr>
              <a:t>　</a:t>
            </a:r>
            <a:r>
              <a:rPr kumimoji="1" lang="en-US" altLang="ja-JP" sz="1200" dirty="0" smtClean="0">
                <a:solidFill>
                  <a:schemeClr val="bg1"/>
                </a:solidFill>
                <a:latin typeface="ＭＳ Ｐ明朝" pitchFamily="18" charset="-128"/>
                <a:ea typeface="ＭＳ Ｐ明朝" pitchFamily="18" charset="-128"/>
              </a:rPr>
              <a:t>40</a:t>
            </a:r>
            <a:r>
              <a:rPr kumimoji="1" lang="ja-JP" altLang="en-US" sz="1200" dirty="0" smtClean="0">
                <a:solidFill>
                  <a:schemeClr val="bg1"/>
                </a:solidFill>
                <a:latin typeface="ＭＳ Ｐ明朝" pitchFamily="18" charset="-128"/>
                <a:ea typeface="ＭＳ Ｐ明朝" pitchFamily="18" charset="-128"/>
              </a:rPr>
              <a:t>℃で暑かった。</a:t>
            </a:r>
            <a:endParaRPr kumimoji="1" lang="en-US" altLang="ja-JP" sz="1200" dirty="0" smtClean="0">
              <a:solidFill>
                <a:schemeClr val="bg1"/>
              </a:solidFill>
              <a:latin typeface="ＭＳ Ｐ明朝" pitchFamily="18" charset="-128"/>
              <a:ea typeface="ＭＳ Ｐ明朝" pitchFamily="18" charset="-128"/>
            </a:endParaRPr>
          </a:p>
          <a:p>
            <a:r>
              <a:rPr lang="ja-JP" altLang="en-US" sz="900" dirty="0" smtClean="0">
                <a:solidFill>
                  <a:srgbClr val="FF0000"/>
                </a:solidFill>
                <a:latin typeface="ＭＳ Ｐ明朝" pitchFamily="18" charset="-128"/>
                <a:ea typeface="ＭＳ Ｐ明朝" pitchFamily="18" charset="-128"/>
              </a:rPr>
              <a:t>●</a:t>
            </a:r>
            <a:r>
              <a:rPr lang="en-US" altLang="ja-JP" sz="1200" dirty="0" smtClean="0">
                <a:solidFill>
                  <a:schemeClr val="bg1"/>
                </a:solidFill>
                <a:latin typeface="ＭＳ Ｐ明朝" pitchFamily="18" charset="-128"/>
                <a:ea typeface="ＭＳ Ｐ明朝" pitchFamily="18" charset="-128"/>
              </a:rPr>
              <a:t>09</a:t>
            </a:r>
            <a:r>
              <a:rPr lang="ja-JP" altLang="en-US" sz="1200" dirty="0" smtClean="0">
                <a:solidFill>
                  <a:schemeClr val="bg1"/>
                </a:solidFill>
                <a:latin typeface="ＭＳ Ｐ明朝" pitchFamily="18" charset="-128"/>
                <a:ea typeface="ＭＳ Ｐ明朝" pitchFamily="18" charset="-128"/>
              </a:rPr>
              <a:t>年－</a:t>
            </a:r>
            <a:r>
              <a:rPr lang="en-US" altLang="ja-JP" sz="1200" dirty="0" smtClean="0">
                <a:solidFill>
                  <a:schemeClr val="bg1"/>
                </a:solidFill>
                <a:latin typeface="ＭＳ Ｐ明朝" pitchFamily="18" charset="-128"/>
                <a:ea typeface="ＭＳ Ｐ明朝" pitchFamily="18" charset="-128"/>
              </a:rPr>
              <a:t>1</a:t>
            </a:r>
            <a:r>
              <a:rPr lang="ja-JP" altLang="en-US" sz="1200" dirty="0" smtClean="0">
                <a:solidFill>
                  <a:schemeClr val="bg1"/>
                </a:solidFill>
                <a:latin typeface="ＭＳ Ｐ明朝" pitchFamily="18" charset="-128"/>
                <a:ea typeface="ＭＳ Ｐ明朝" pitchFamily="18" charset="-128"/>
              </a:rPr>
              <a:t>月中旬から</a:t>
            </a:r>
            <a:r>
              <a:rPr lang="en-US" altLang="ja-JP" sz="1200" dirty="0" smtClean="0">
                <a:solidFill>
                  <a:schemeClr val="bg1"/>
                </a:solidFill>
                <a:latin typeface="ＭＳ Ｐ明朝" pitchFamily="18" charset="-128"/>
                <a:ea typeface="ＭＳ Ｐ明朝" pitchFamily="18" charset="-128"/>
              </a:rPr>
              <a:t>3</a:t>
            </a:r>
            <a:r>
              <a:rPr lang="ja-JP" altLang="en-US" sz="1200" dirty="0" smtClean="0">
                <a:solidFill>
                  <a:schemeClr val="bg1"/>
                </a:solidFill>
                <a:latin typeface="ＭＳ Ｐ明朝" pitchFamily="18" charset="-128"/>
                <a:ea typeface="ＭＳ Ｐ明朝" pitchFamily="18" charset="-128"/>
              </a:rPr>
              <a:t>月</a:t>
            </a:r>
            <a:r>
              <a:rPr lang="en-US" altLang="ja-JP" sz="1200" dirty="0" smtClean="0">
                <a:solidFill>
                  <a:schemeClr val="bg1"/>
                </a:solidFill>
                <a:latin typeface="ＭＳ Ｐ明朝" pitchFamily="18" charset="-128"/>
                <a:ea typeface="ＭＳ Ｐ明朝" pitchFamily="18" charset="-128"/>
              </a:rPr>
              <a:t>15</a:t>
            </a:r>
            <a:r>
              <a:rPr lang="ja-JP" altLang="en-US" sz="1200" dirty="0" smtClean="0">
                <a:solidFill>
                  <a:schemeClr val="bg1"/>
                </a:solidFill>
                <a:latin typeface="ＭＳ Ｐ明朝" pitchFamily="18" charset="-128"/>
                <a:ea typeface="ＭＳ Ｐ明朝" pitchFamily="18" charset="-128"/>
              </a:rPr>
              <a:t>日まで仙台の新幹線耐震補強工事に出</a:t>
            </a:r>
            <a:endParaRPr lang="en-US" altLang="ja-JP" sz="1200" dirty="0" smtClean="0">
              <a:solidFill>
                <a:schemeClr val="bg1"/>
              </a:solidFill>
              <a:latin typeface="ＭＳ Ｐ明朝" pitchFamily="18" charset="-128"/>
              <a:ea typeface="ＭＳ Ｐ明朝" pitchFamily="18" charset="-128"/>
            </a:endParaRPr>
          </a:p>
          <a:p>
            <a:r>
              <a:rPr lang="ja-JP" altLang="en-US" sz="1200" dirty="0" smtClean="0">
                <a:solidFill>
                  <a:schemeClr val="bg1"/>
                </a:solidFill>
                <a:latin typeface="ＭＳ Ｐ明朝" pitchFamily="18" charset="-128"/>
                <a:ea typeface="ＭＳ Ｐ明朝" pitchFamily="18" charset="-128"/>
              </a:rPr>
              <a:t>　稼ぎ。</a:t>
            </a:r>
            <a:r>
              <a:rPr kumimoji="1" lang="ja-JP" altLang="en-US" sz="1200" dirty="0" smtClean="0">
                <a:solidFill>
                  <a:schemeClr val="bg1"/>
                </a:solidFill>
                <a:latin typeface="ＭＳ Ｐ明朝" pitchFamily="18" charset="-128"/>
                <a:ea typeface="ＭＳ Ｐ明朝" pitchFamily="18" charset="-128"/>
              </a:rPr>
              <a:t>日給</a:t>
            </a:r>
            <a:r>
              <a:rPr kumimoji="1" lang="en-US" altLang="ja-JP" sz="1200" dirty="0" smtClean="0">
                <a:solidFill>
                  <a:schemeClr val="bg1"/>
                </a:solidFill>
                <a:latin typeface="ＭＳ Ｐ明朝" pitchFamily="18" charset="-128"/>
                <a:ea typeface="ＭＳ Ｐ明朝" pitchFamily="18" charset="-128"/>
              </a:rPr>
              <a:t>9500</a:t>
            </a:r>
            <a:r>
              <a:rPr kumimoji="1" lang="ja-JP" altLang="en-US" sz="1200" dirty="0" smtClean="0">
                <a:solidFill>
                  <a:schemeClr val="bg1"/>
                </a:solidFill>
                <a:latin typeface="ＭＳ Ｐ明朝" pitchFamily="18" charset="-128"/>
                <a:ea typeface="ＭＳ Ｐ明朝" pitchFamily="18" charset="-128"/>
              </a:rPr>
              <a:t>円。宿舎</a:t>
            </a:r>
            <a:r>
              <a:rPr kumimoji="1" lang="en-US" altLang="ja-JP" sz="1200" dirty="0" smtClean="0">
                <a:solidFill>
                  <a:schemeClr val="bg1"/>
                </a:solidFill>
                <a:latin typeface="ＭＳ Ｐ明朝" pitchFamily="18" charset="-128"/>
                <a:ea typeface="ＭＳ Ｐ明朝" pitchFamily="18" charset="-128"/>
              </a:rPr>
              <a:t>10</a:t>
            </a:r>
            <a:r>
              <a:rPr kumimoji="1" lang="ja-JP" altLang="en-US" sz="1200" dirty="0" smtClean="0">
                <a:solidFill>
                  <a:schemeClr val="bg1"/>
                </a:solidFill>
                <a:latin typeface="ＭＳ Ｐ明朝" pitchFamily="18" charset="-128"/>
                <a:ea typeface="ＭＳ Ｐ明朝" pitchFamily="18" charset="-128"/>
              </a:rPr>
              <a:t>人、昼弁当代</a:t>
            </a:r>
            <a:r>
              <a:rPr kumimoji="1" lang="en-US" altLang="ja-JP" sz="1200" dirty="0" smtClean="0">
                <a:solidFill>
                  <a:schemeClr val="bg1"/>
                </a:solidFill>
                <a:latin typeface="ＭＳ Ｐ明朝" pitchFamily="18" charset="-128"/>
                <a:ea typeface="ＭＳ Ｐ明朝" pitchFamily="18" charset="-128"/>
              </a:rPr>
              <a:t>500</a:t>
            </a:r>
            <a:r>
              <a:rPr kumimoji="1" lang="ja-JP" altLang="en-US" sz="1200" dirty="0" smtClean="0">
                <a:solidFill>
                  <a:schemeClr val="bg1"/>
                </a:solidFill>
                <a:latin typeface="ＭＳ Ｐ明朝" pitchFamily="18" charset="-128"/>
                <a:ea typeface="ＭＳ Ｐ明朝" pitchFamily="18" charset="-128"/>
              </a:rPr>
              <a:t>円負担。家族は妻、母</a:t>
            </a:r>
            <a:endParaRPr kumimoji="1" lang="en-US" altLang="ja-JP" sz="1200" dirty="0" smtClean="0">
              <a:solidFill>
                <a:schemeClr val="bg1"/>
              </a:solidFill>
              <a:latin typeface="ＭＳ Ｐ明朝" pitchFamily="18" charset="-128"/>
              <a:ea typeface="ＭＳ Ｐ明朝" pitchFamily="18" charset="-128"/>
            </a:endParaRPr>
          </a:p>
          <a:p>
            <a:r>
              <a:rPr lang="ja-JP" altLang="en-US" sz="1200" dirty="0" smtClean="0">
                <a:solidFill>
                  <a:schemeClr val="bg1"/>
                </a:solidFill>
                <a:latin typeface="ＭＳ Ｐ明朝" pitchFamily="18" charset="-128"/>
                <a:ea typeface="ＭＳ Ｐ明朝" pitchFamily="18" charset="-128"/>
              </a:rPr>
              <a:t>　</a:t>
            </a:r>
            <a:r>
              <a:rPr kumimoji="1" lang="ja-JP" altLang="en-US" sz="1200" dirty="0" smtClean="0">
                <a:solidFill>
                  <a:schemeClr val="bg1"/>
                </a:solidFill>
                <a:latin typeface="ＭＳ Ｐ明朝" pitchFamily="18" charset="-128"/>
                <a:ea typeface="ＭＳ Ｐ明朝" pitchFamily="18" charset="-128"/>
              </a:rPr>
              <a:t>の</a:t>
            </a:r>
            <a:r>
              <a:rPr lang="en-US" altLang="ja-JP" sz="1200" dirty="0" smtClean="0">
                <a:solidFill>
                  <a:schemeClr val="bg1"/>
                </a:solidFill>
                <a:latin typeface="ＭＳ Ｐ明朝" pitchFamily="18" charset="-128"/>
                <a:ea typeface="ＭＳ Ｐ明朝" pitchFamily="18" charset="-128"/>
              </a:rPr>
              <a:t>3</a:t>
            </a:r>
            <a:r>
              <a:rPr lang="ja-JP" altLang="en-US" sz="1200" dirty="0" smtClean="0">
                <a:solidFill>
                  <a:schemeClr val="bg1"/>
                </a:solidFill>
                <a:latin typeface="ＭＳ Ｐ明朝" pitchFamily="18" charset="-128"/>
                <a:ea typeface="ＭＳ Ｐ明朝" pitchFamily="18" charset="-128"/>
              </a:rPr>
              <a:t>人世帯。奥さんは水産加工</a:t>
            </a:r>
            <a:r>
              <a:rPr lang="en-US" altLang="ja-JP" sz="1200" dirty="0" smtClean="0">
                <a:solidFill>
                  <a:schemeClr val="bg1"/>
                </a:solidFill>
                <a:latin typeface="ＭＳ Ｐ明朝" pitchFamily="18" charset="-128"/>
                <a:ea typeface="ＭＳ Ｐ明朝" pitchFamily="18" charset="-128"/>
              </a:rPr>
              <a:t>(</a:t>
            </a:r>
            <a:r>
              <a:rPr lang="ja-JP" altLang="en-US" sz="1200" dirty="0" smtClean="0">
                <a:solidFill>
                  <a:schemeClr val="bg1"/>
                </a:solidFill>
                <a:latin typeface="ＭＳ Ｐ明朝" pitchFamily="18" charset="-128"/>
                <a:ea typeface="ＭＳ Ｐ明朝" pitchFamily="18" charset="-128"/>
              </a:rPr>
              <a:t>ホタテ）の時給</a:t>
            </a:r>
            <a:r>
              <a:rPr lang="en-US" altLang="ja-JP" sz="1200" dirty="0" smtClean="0">
                <a:solidFill>
                  <a:schemeClr val="bg1"/>
                </a:solidFill>
                <a:latin typeface="ＭＳ Ｐ明朝" pitchFamily="18" charset="-128"/>
                <a:ea typeface="ＭＳ Ｐ明朝" pitchFamily="18" charset="-128"/>
              </a:rPr>
              <a:t>700</a:t>
            </a:r>
            <a:r>
              <a:rPr lang="ja-JP" altLang="en-US" sz="1200" dirty="0" smtClean="0">
                <a:solidFill>
                  <a:schemeClr val="bg1"/>
                </a:solidFill>
                <a:latin typeface="ＭＳ Ｐ明朝" pitchFamily="18" charset="-128"/>
                <a:ea typeface="ＭＳ Ｐ明朝" pitchFamily="18" charset="-128"/>
              </a:rPr>
              <a:t>円のパート。</a:t>
            </a:r>
            <a:endParaRPr lang="en-US" altLang="ja-JP" sz="1200" dirty="0" smtClean="0">
              <a:solidFill>
                <a:schemeClr val="bg1"/>
              </a:solidFill>
              <a:latin typeface="ＭＳ Ｐ明朝" pitchFamily="18" charset="-128"/>
              <a:ea typeface="ＭＳ Ｐ明朝" pitchFamily="18" charset="-128"/>
            </a:endParaRPr>
          </a:p>
          <a:p>
            <a:r>
              <a:rPr kumimoji="1" lang="ja-JP" altLang="en-US" sz="900" dirty="0" smtClean="0">
                <a:solidFill>
                  <a:srgbClr val="FF0000"/>
                </a:solidFill>
                <a:latin typeface="ＭＳ Ｐ明朝" pitchFamily="18" charset="-128"/>
                <a:ea typeface="ＭＳ Ｐ明朝" pitchFamily="18" charset="-128"/>
              </a:rPr>
              <a:t>●</a:t>
            </a:r>
            <a:r>
              <a:rPr kumimoji="1" lang="ja-JP" altLang="en-US" sz="1200" dirty="0" smtClean="0">
                <a:solidFill>
                  <a:schemeClr val="bg1"/>
                </a:solidFill>
                <a:latin typeface="ＭＳ Ｐ明朝" pitchFamily="18" charset="-128"/>
                <a:ea typeface="ＭＳ Ｐ明朝" pitchFamily="18" charset="-128"/>
              </a:rPr>
              <a:t>世帯収入は</a:t>
            </a:r>
            <a:r>
              <a:rPr kumimoji="1" lang="en-US" altLang="ja-JP" sz="1200" dirty="0" smtClean="0">
                <a:solidFill>
                  <a:schemeClr val="bg1"/>
                </a:solidFill>
                <a:latin typeface="ＭＳ Ｐ明朝" pitchFamily="18" charset="-128"/>
                <a:ea typeface="ＭＳ Ｐ明朝" pitchFamily="18" charset="-128"/>
              </a:rPr>
              <a:t>250</a:t>
            </a:r>
            <a:r>
              <a:rPr kumimoji="1" lang="ja-JP" altLang="en-US" sz="1200" dirty="0" smtClean="0">
                <a:solidFill>
                  <a:schemeClr val="bg1"/>
                </a:solidFill>
                <a:latin typeface="ＭＳ Ｐ明朝" pitchFamily="18" charset="-128"/>
                <a:ea typeface="ＭＳ Ｐ明朝" pitchFamily="18" charset="-128"/>
              </a:rPr>
              <a:t>～</a:t>
            </a:r>
            <a:r>
              <a:rPr kumimoji="1" lang="en-US" altLang="ja-JP" sz="1200" dirty="0" smtClean="0">
                <a:solidFill>
                  <a:schemeClr val="bg1"/>
                </a:solidFill>
                <a:latin typeface="ＭＳ Ｐ明朝" pitchFamily="18" charset="-128"/>
                <a:ea typeface="ＭＳ Ｐ明朝" pitchFamily="18" charset="-128"/>
              </a:rPr>
              <a:t>299</a:t>
            </a:r>
            <a:r>
              <a:rPr kumimoji="1" lang="ja-JP" altLang="en-US" sz="1200" dirty="0" smtClean="0">
                <a:solidFill>
                  <a:schemeClr val="bg1"/>
                </a:solidFill>
                <a:latin typeface="ＭＳ Ｐ明朝" pitchFamily="18" charset="-128"/>
                <a:ea typeface="ＭＳ Ｐ明朝" pitchFamily="18" charset="-128"/>
              </a:rPr>
              <a:t>万円。</a:t>
            </a:r>
            <a:r>
              <a:rPr lang="ja-JP" altLang="en-US" sz="1200" dirty="0" smtClean="0">
                <a:solidFill>
                  <a:schemeClr val="bg1"/>
                </a:solidFill>
                <a:latin typeface="ＭＳ Ｐ明朝" pitchFamily="18" charset="-128"/>
                <a:ea typeface="ＭＳ Ｐ明朝" pitchFamily="18" charset="-128"/>
              </a:rPr>
              <a:t>年間を通じて国民健康保険。</a:t>
            </a:r>
            <a:endParaRPr lang="en-US" altLang="ja-JP" sz="1200" dirty="0" smtClean="0">
              <a:solidFill>
                <a:schemeClr val="bg1"/>
              </a:solidFill>
              <a:latin typeface="ＭＳ Ｐ明朝" pitchFamily="18" charset="-128"/>
              <a:ea typeface="ＭＳ Ｐ明朝" pitchFamily="18" charset="-128"/>
            </a:endParaRPr>
          </a:p>
          <a:p>
            <a:endParaRPr lang="en-US" altLang="ja-JP" sz="1200" dirty="0" smtClean="0">
              <a:solidFill>
                <a:schemeClr val="bg1"/>
              </a:solidFill>
              <a:latin typeface="AR P丸ゴシック体M" pitchFamily="50" charset="-128"/>
              <a:ea typeface="AR P丸ゴシック体M" pitchFamily="50" charset="-128"/>
            </a:endParaRPr>
          </a:p>
          <a:p>
            <a:r>
              <a:rPr lang="ja-JP" altLang="en-US" sz="1200" dirty="0" smtClean="0">
                <a:solidFill>
                  <a:schemeClr val="bg1"/>
                </a:solidFill>
                <a:latin typeface="AR P丸ゴシック体M" pitchFamily="50" charset="-128"/>
                <a:ea typeface="AR P丸ゴシック体M" pitchFamily="50" charset="-128"/>
              </a:rPr>
              <a:t>　</a:t>
            </a:r>
            <a:endParaRPr lang="en-US" altLang="ja-JP" sz="1200" dirty="0" smtClean="0">
              <a:solidFill>
                <a:schemeClr val="bg1"/>
              </a:solidFill>
              <a:latin typeface="AR P丸ゴシック体M" pitchFamily="50" charset="-128"/>
              <a:ea typeface="AR P丸ゴシック体M" pitchFamily="50" charset="-128"/>
            </a:endParaRPr>
          </a:p>
          <a:p>
            <a:endParaRPr lang="en-US" altLang="ja-JP" sz="1200" dirty="0" smtClean="0">
              <a:solidFill>
                <a:schemeClr val="bg1"/>
              </a:solidFill>
              <a:latin typeface="AR P丸ゴシック体M" pitchFamily="50" charset="-128"/>
              <a:ea typeface="AR P丸ゴシック体M" pitchFamily="50" charset="-128"/>
            </a:endParaRPr>
          </a:p>
          <a:p>
            <a:endParaRPr lang="en-US" altLang="ja-JP" sz="1200" dirty="0" smtClean="0">
              <a:solidFill>
                <a:schemeClr val="bg1"/>
              </a:solidFill>
              <a:latin typeface="AR P丸ゴシック体M" pitchFamily="50" charset="-128"/>
              <a:ea typeface="AR P丸ゴシック体M" pitchFamily="50" charset="-128"/>
            </a:endParaRPr>
          </a:p>
          <a:p>
            <a:endParaRPr lang="en-US" altLang="ja-JP" sz="1200" dirty="0" smtClean="0">
              <a:solidFill>
                <a:schemeClr val="bg1"/>
              </a:solidFill>
              <a:latin typeface="AR P丸ゴシック体M" pitchFamily="50" charset="-128"/>
              <a:ea typeface="AR P丸ゴシック体M" pitchFamily="50" charset="-128"/>
            </a:endParaRPr>
          </a:p>
          <a:p>
            <a:endParaRPr kumimoji="1" lang="en-US" altLang="ja-JP" sz="1200" dirty="0" smtClean="0">
              <a:solidFill>
                <a:schemeClr val="bg1"/>
              </a:solidFill>
              <a:latin typeface="AR P丸ゴシック体M" pitchFamily="50" charset="-128"/>
              <a:ea typeface="AR P丸ゴシック体M" pitchFamily="50" charset="-128"/>
            </a:endParaRPr>
          </a:p>
          <a:p>
            <a:endParaRPr lang="en-US" altLang="ja-JP" sz="1200" dirty="0" smtClean="0">
              <a:solidFill>
                <a:schemeClr val="bg1"/>
              </a:solidFill>
              <a:latin typeface="AR P丸ゴシック体M" pitchFamily="50" charset="-128"/>
              <a:ea typeface="AR P丸ゴシック体M" pitchFamily="50" charset="-128"/>
            </a:endParaRPr>
          </a:p>
          <a:p>
            <a:endParaRPr kumimoji="1" lang="en-US" altLang="ja-JP" sz="1200" dirty="0" smtClean="0">
              <a:solidFill>
                <a:schemeClr val="bg1"/>
              </a:solidFill>
              <a:latin typeface="AR P丸ゴシック体M" pitchFamily="50" charset="-128"/>
              <a:ea typeface="AR P丸ゴシック体M" pitchFamily="50" charset="-128"/>
            </a:endParaRPr>
          </a:p>
          <a:p>
            <a:endParaRPr lang="en-US" altLang="ja-JP" sz="1200" dirty="0" smtClean="0">
              <a:solidFill>
                <a:schemeClr val="bg1"/>
              </a:solidFill>
              <a:latin typeface="AR P丸ゴシック体M" pitchFamily="50" charset="-128"/>
              <a:ea typeface="AR P丸ゴシック体M" pitchFamily="50" charset="-128"/>
            </a:endParaRPr>
          </a:p>
          <a:p>
            <a:endParaRPr kumimoji="1" lang="en-US" altLang="ja-JP" sz="1200" dirty="0" smtClean="0">
              <a:solidFill>
                <a:schemeClr val="bg1"/>
              </a:solidFill>
              <a:latin typeface="AR P丸ゴシック体M" pitchFamily="50" charset="-128"/>
              <a:ea typeface="AR P丸ゴシック体M" pitchFamily="50" charset="-128"/>
            </a:endParaRPr>
          </a:p>
          <a:p>
            <a:endParaRPr lang="en-US" altLang="ja-JP" sz="1200" dirty="0" smtClean="0">
              <a:solidFill>
                <a:schemeClr val="bg1"/>
              </a:solidFill>
              <a:latin typeface="AR P丸ゴシック体M" pitchFamily="50" charset="-128"/>
              <a:ea typeface="AR P丸ゴシック体M" pitchFamily="50" charset="-128"/>
            </a:endParaRPr>
          </a:p>
          <a:p>
            <a:endParaRPr kumimoji="1" lang="en-US" altLang="ja-JP" sz="1200" dirty="0" smtClean="0">
              <a:solidFill>
                <a:schemeClr val="bg1"/>
              </a:solidFill>
              <a:latin typeface="AR P丸ゴシック体M" pitchFamily="50" charset="-128"/>
              <a:ea typeface="AR P丸ゴシック体M" pitchFamily="50" charset="-128"/>
            </a:endParaRPr>
          </a:p>
          <a:p>
            <a:endParaRPr lang="en-US" altLang="ja-JP" sz="1200" dirty="0" smtClean="0">
              <a:solidFill>
                <a:schemeClr val="bg1"/>
              </a:solidFill>
              <a:latin typeface="AR P丸ゴシック体M" pitchFamily="50" charset="-128"/>
              <a:ea typeface="AR P丸ゴシック体M" pitchFamily="50" charset="-128"/>
            </a:endParaRPr>
          </a:p>
          <a:p>
            <a:endParaRPr kumimoji="1" lang="ja-JP" altLang="en-US" sz="1200" dirty="0">
              <a:solidFill>
                <a:schemeClr val="bg1"/>
              </a:solidFill>
              <a:latin typeface="AR P丸ゴシック体M" pitchFamily="50" charset="-128"/>
              <a:ea typeface="AR P丸ゴシック体M" pitchFamily="50" charset="-128"/>
            </a:endParaRPr>
          </a:p>
        </p:txBody>
      </p:sp>
      <p:sp>
        <p:nvSpPr>
          <p:cNvPr id="13" name="強調線吹き出し 3 12"/>
          <p:cNvSpPr/>
          <p:nvPr/>
        </p:nvSpPr>
        <p:spPr>
          <a:xfrm>
            <a:off x="1403648" y="4149080"/>
            <a:ext cx="720080" cy="360040"/>
          </a:xfrm>
          <a:prstGeom prst="accentCallout3">
            <a:avLst>
              <a:gd name="adj1" fmla="val 18750"/>
              <a:gd name="adj2" fmla="val -8333"/>
              <a:gd name="adj3" fmla="val 18750"/>
              <a:gd name="adj4" fmla="val -16667"/>
              <a:gd name="adj5" fmla="val 100000"/>
              <a:gd name="adj6" fmla="val -16667"/>
              <a:gd name="adj7" fmla="val 188214"/>
              <a:gd name="adj8" fmla="val 84306"/>
            </a:avLst>
          </a:prstGeom>
          <a:solidFill>
            <a:srgbClr val="FFFF0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dirty="0" smtClean="0">
              <a:latin typeface="AR P丸ゴシック体M" pitchFamily="50" charset="-128"/>
              <a:ea typeface="AR P丸ゴシック体M" pitchFamily="50" charset="-128"/>
            </a:endParaRPr>
          </a:p>
          <a:p>
            <a:pPr algn="ctr"/>
            <a:r>
              <a:rPr lang="ja-JP" altLang="en-US" sz="1400" dirty="0" smtClean="0">
                <a:solidFill>
                  <a:schemeClr val="bg1"/>
                </a:solidFill>
                <a:latin typeface="AR P丸ゴシック体M" pitchFamily="50" charset="-128"/>
                <a:ea typeface="AR P丸ゴシック体M" pitchFamily="50" charset="-128"/>
              </a:rPr>
              <a:t>雄武町</a:t>
            </a:r>
          </a:p>
          <a:p>
            <a:pPr algn="ctr"/>
            <a:endParaRPr kumimoji="1" lang="ja-JP" altLang="en-US" dirty="0"/>
          </a:p>
        </p:txBody>
      </p:sp>
      <p:sp>
        <p:nvSpPr>
          <p:cNvPr id="14" name="角丸四角形 13"/>
          <p:cNvSpPr/>
          <p:nvPr/>
        </p:nvSpPr>
        <p:spPr>
          <a:xfrm>
            <a:off x="611560" y="1268760"/>
            <a:ext cx="3024336" cy="2160240"/>
          </a:xfrm>
          <a:prstGeom prst="round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latin typeface="AR P丸ゴシック体M" pitchFamily="50" charset="-128"/>
              <a:ea typeface="AR P丸ゴシック体M" pitchFamily="50" charset="-128"/>
            </a:endParaRPr>
          </a:p>
          <a:p>
            <a:r>
              <a:rPr kumimoji="1" lang="ja-JP" altLang="en-US" sz="1400" dirty="0" smtClean="0">
                <a:solidFill>
                  <a:schemeClr val="bg1"/>
                </a:solidFill>
                <a:latin typeface="AR P丸ゴシック体M" pitchFamily="50" charset="-128"/>
                <a:ea typeface="AR P丸ゴシック体M" pitchFamily="50" charset="-128"/>
              </a:rPr>
              <a:t>　</a:t>
            </a:r>
            <a:r>
              <a:rPr kumimoji="1" lang="en-US" altLang="ja-JP" sz="1400" dirty="0" smtClean="0">
                <a:solidFill>
                  <a:schemeClr val="bg1"/>
                </a:solidFill>
                <a:latin typeface="ＭＳ Ｐ明朝" pitchFamily="18" charset="-128"/>
                <a:ea typeface="ＭＳ Ｐ明朝" pitchFamily="18" charset="-128"/>
              </a:rPr>
              <a:t>18</a:t>
            </a:r>
            <a:r>
              <a:rPr kumimoji="1" lang="ja-JP" altLang="en-US" sz="1400" dirty="0" smtClean="0">
                <a:solidFill>
                  <a:schemeClr val="bg1"/>
                </a:solidFill>
                <a:latin typeface="ＭＳ Ｐ明朝" pitchFamily="18" charset="-128"/>
                <a:ea typeface="ＭＳ Ｐ明朝" pitchFamily="18" charset="-128"/>
              </a:rPr>
              <a:t>日、</a:t>
            </a:r>
            <a:r>
              <a:rPr kumimoji="1" lang="en-US" altLang="ja-JP" sz="1400" dirty="0" smtClean="0">
                <a:solidFill>
                  <a:schemeClr val="bg1"/>
                </a:solidFill>
                <a:latin typeface="ＭＳ Ｐ明朝" pitchFamily="18" charset="-128"/>
                <a:ea typeface="ＭＳ Ｐ明朝" pitchFamily="18" charset="-128"/>
              </a:rPr>
              <a:t>19</a:t>
            </a:r>
            <a:r>
              <a:rPr kumimoji="1" lang="ja-JP" altLang="en-US" sz="1400" dirty="0" smtClean="0">
                <a:solidFill>
                  <a:schemeClr val="bg1"/>
                </a:solidFill>
                <a:latin typeface="ＭＳ Ｐ明朝" pitchFamily="18" charset="-128"/>
                <a:ea typeface="ＭＳ Ｐ明朝" pitchFamily="18" charset="-128"/>
              </a:rPr>
              <a:t>日、オホーツク海を望む西紋別地域で季節労働者から聞き取りを行った。</a:t>
            </a:r>
            <a:r>
              <a:rPr lang="ja-JP" altLang="en-US" sz="1400" dirty="0" smtClean="0">
                <a:solidFill>
                  <a:schemeClr val="bg1"/>
                </a:solidFill>
                <a:latin typeface="ＭＳ Ｐ明朝" pitchFamily="18" charset="-128"/>
                <a:ea typeface="ＭＳ Ｐ明朝" pitchFamily="18" charset="-128"/>
              </a:rPr>
              <a:t>すでに名寄線（</a:t>
            </a:r>
            <a:r>
              <a:rPr lang="ja-JP" altLang="en-US" sz="1200" dirty="0" smtClean="0">
                <a:solidFill>
                  <a:schemeClr val="bg1"/>
                </a:solidFill>
                <a:latin typeface="ＭＳ Ｐ明朝" pitchFamily="18" charset="-128"/>
                <a:ea typeface="ＭＳ Ｐ明朝" pitchFamily="18" charset="-128"/>
              </a:rPr>
              <a:t>名寄～遠軽）</a:t>
            </a:r>
            <a:r>
              <a:rPr lang="ja-JP" altLang="en-US" sz="1400" dirty="0" smtClean="0">
                <a:solidFill>
                  <a:schemeClr val="bg1"/>
                </a:solidFill>
                <a:latin typeface="ＭＳ Ｐ明朝" pitchFamily="18" charset="-128"/>
                <a:ea typeface="ＭＳ Ｐ明朝" pitchFamily="18" charset="-128"/>
              </a:rPr>
              <a:t>が廃止されて久しく、紋別空港の道内便も撤退してしまった。</a:t>
            </a:r>
            <a:endParaRPr lang="en-US" altLang="ja-JP" sz="1400" dirty="0" smtClean="0">
              <a:solidFill>
                <a:schemeClr val="bg1"/>
              </a:solidFill>
              <a:latin typeface="ＭＳ Ｐ明朝" pitchFamily="18" charset="-128"/>
              <a:ea typeface="ＭＳ Ｐ明朝" pitchFamily="18" charset="-128"/>
            </a:endParaRPr>
          </a:p>
          <a:p>
            <a:r>
              <a:rPr lang="ja-JP" altLang="en-US" sz="1400" dirty="0" smtClean="0">
                <a:solidFill>
                  <a:schemeClr val="bg1"/>
                </a:solidFill>
                <a:latin typeface="ＭＳ Ｐ明朝" pitchFamily="18" charset="-128"/>
                <a:ea typeface="ＭＳ Ｐ明朝" pitchFamily="18" charset="-128"/>
              </a:rPr>
              <a:t>　日の出岬ホテルからの朝、露天ぶろの外気は氷点下９℃だった。　</a:t>
            </a:r>
            <a:endParaRPr lang="en-US" altLang="ja-JP" sz="1400" dirty="0" smtClean="0">
              <a:solidFill>
                <a:schemeClr val="bg1"/>
              </a:solidFill>
              <a:latin typeface="ＭＳ Ｐ明朝" pitchFamily="18" charset="-128"/>
              <a:ea typeface="ＭＳ Ｐ明朝" pitchFamily="18" charset="-128"/>
            </a:endParaRPr>
          </a:p>
          <a:p>
            <a:r>
              <a:rPr lang="ja-JP" altLang="en-US" sz="1400" dirty="0" smtClean="0">
                <a:solidFill>
                  <a:schemeClr val="bg1"/>
                </a:solidFill>
                <a:latin typeface="ＭＳ Ｐ明朝" pitchFamily="18" charset="-128"/>
                <a:ea typeface="ＭＳ Ｐ明朝" pitchFamily="18" charset="-128"/>
              </a:rPr>
              <a:t>　砕氷観光船ガリンコ号</a:t>
            </a:r>
            <a:r>
              <a:rPr lang="en-US" altLang="ja-JP" sz="1200" dirty="0" smtClean="0">
                <a:solidFill>
                  <a:schemeClr val="bg1"/>
                </a:solidFill>
                <a:latin typeface="ＭＳ Ｐ明朝" pitchFamily="18" charset="-128"/>
                <a:ea typeface="ＭＳ Ｐ明朝" pitchFamily="18" charset="-128"/>
              </a:rPr>
              <a:t>(</a:t>
            </a:r>
            <a:r>
              <a:rPr lang="ja-JP" altLang="en-US" sz="1200" dirty="0" smtClean="0">
                <a:solidFill>
                  <a:schemeClr val="bg1"/>
                </a:solidFill>
                <a:latin typeface="ＭＳ Ｐ明朝" pitchFamily="18" charset="-128"/>
                <a:ea typeface="ＭＳ Ｐ明朝" pitchFamily="18" charset="-128"/>
              </a:rPr>
              <a:t>紋別港）</a:t>
            </a:r>
            <a:r>
              <a:rPr lang="ja-JP" altLang="en-US" sz="1400" dirty="0" smtClean="0">
                <a:solidFill>
                  <a:schemeClr val="bg1"/>
                </a:solidFill>
                <a:latin typeface="ＭＳ Ｐ明朝" pitchFamily="18" charset="-128"/>
                <a:ea typeface="ＭＳ Ｐ明朝" pitchFamily="18" charset="-128"/>
              </a:rPr>
              <a:t>が活躍するのも近い。</a:t>
            </a:r>
            <a:endParaRPr lang="en-US" altLang="ja-JP" sz="1400" dirty="0" smtClean="0">
              <a:solidFill>
                <a:schemeClr val="bg1"/>
              </a:solidFill>
              <a:latin typeface="ＭＳ Ｐ明朝" pitchFamily="18" charset="-128"/>
              <a:ea typeface="ＭＳ Ｐ明朝" pitchFamily="18" charset="-128"/>
            </a:endParaRPr>
          </a:p>
          <a:p>
            <a:endParaRPr kumimoji="1" lang="ja-JP" altLang="en-US" sz="1400" dirty="0">
              <a:solidFill>
                <a:schemeClr val="bg1"/>
              </a:solidFill>
              <a:latin typeface="AR P丸ゴシック体M" pitchFamily="50" charset="-128"/>
              <a:ea typeface="AR P丸ゴシック体M" pitchFamily="50" charset="-128"/>
            </a:endParaRPr>
          </a:p>
        </p:txBody>
      </p:sp>
      <p:sp>
        <p:nvSpPr>
          <p:cNvPr id="16" name="正方形/長方形 15"/>
          <p:cNvSpPr/>
          <p:nvPr/>
        </p:nvSpPr>
        <p:spPr>
          <a:xfrm>
            <a:off x="1115616" y="5085184"/>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bg1"/>
                </a:solidFill>
                <a:latin typeface="AR P丸ゴシック体M" pitchFamily="50" charset="-128"/>
                <a:ea typeface="AR P丸ゴシック体M" pitchFamily="50" charset="-128"/>
              </a:rPr>
              <a:t>旭川</a:t>
            </a:r>
            <a:endParaRPr kumimoji="1" lang="ja-JP" altLang="en-US" sz="1050" dirty="0">
              <a:solidFill>
                <a:schemeClr val="bg1"/>
              </a:solidFill>
              <a:latin typeface="AR P丸ゴシック体M" pitchFamily="50" charset="-128"/>
              <a:ea typeface="AR P丸ゴシック体M" pitchFamily="50" charset="-128"/>
            </a:endParaRPr>
          </a:p>
        </p:txBody>
      </p:sp>
      <p:sp>
        <p:nvSpPr>
          <p:cNvPr id="17" name="正方形/長方形 16"/>
          <p:cNvSpPr/>
          <p:nvPr/>
        </p:nvSpPr>
        <p:spPr>
          <a:xfrm>
            <a:off x="1115616" y="3717032"/>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bg1"/>
                </a:solidFill>
                <a:latin typeface="AR P丸ゴシック体M" pitchFamily="50" charset="-128"/>
                <a:ea typeface="AR P丸ゴシック体M" pitchFamily="50" charset="-128"/>
              </a:rPr>
              <a:t>稚内</a:t>
            </a:r>
            <a:endParaRPr kumimoji="1" lang="ja-JP" altLang="en-US" sz="1050" dirty="0">
              <a:solidFill>
                <a:schemeClr val="bg1"/>
              </a:solidFill>
              <a:latin typeface="AR P丸ゴシック体M" pitchFamily="50" charset="-128"/>
              <a:ea typeface="AR P丸ゴシック体M" pitchFamily="50" charset="-128"/>
            </a:endParaRPr>
          </a:p>
        </p:txBody>
      </p:sp>
      <p:sp>
        <p:nvSpPr>
          <p:cNvPr id="18" name="右矢印 17"/>
          <p:cNvSpPr/>
          <p:nvPr/>
        </p:nvSpPr>
        <p:spPr>
          <a:xfrm>
            <a:off x="2267744" y="4797152"/>
            <a:ext cx="720080" cy="360040"/>
          </a:xfrm>
          <a:prstGeom prst="rightArrow">
            <a:avLst>
              <a:gd name="adj1" fmla="val 56438"/>
              <a:gd name="adj2"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bg1"/>
                </a:solidFill>
                <a:latin typeface="AR P丸ゴシック体M" pitchFamily="50" charset="-128"/>
                <a:ea typeface="AR P丸ゴシック体M" pitchFamily="50" charset="-128"/>
              </a:rPr>
              <a:t>紋別</a:t>
            </a:r>
            <a:endParaRPr kumimoji="1" lang="ja-JP" altLang="en-US" sz="1050" dirty="0">
              <a:solidFill>
                <a:schemeClr val="bg1"/>
              </a:solidFill>
              <a:latin typeface="AR P丸ゴシック体M" pitchFamily="50" charset="-128"/>
              <a:ea typeface="AR P丸ゴシック体M" pitchFamily="50" charset="-128"/>
            </a:endParaRPr>
          </a:p>
        </p:txBody>
      </p:sp>
      <p:graphicFrame>
        <p:nvGraphicFramePr>
          <p:cNvPr id="19" name="表 18"/>
          <p:cNvGraphicFramePr>
            <a:graphicFrameLocks noGrp="1"/>
          </p:cNvGraphicFramePr>
          <p:nvPr/>
        </p:nvGraphicFramePr>
        <p:xfrm>
          <a:off x="4355976" y="1916832"/>
          <a:ext cx="4104457" cy="550221"/>
        </p:xfrm>
        <a:graphic>
          <a:graphicData uri="http://schemas.openxmlformats.org/drawingml/2006/table">
            <a:tbl>
              <a:tblPr firstRow="1" bandRow="1">
                <a:tableStyleId>{5C22544A-7EE6-4342-B048-85BDC9FD1C3A}</a:tableStyleId>
              </a:tblPr>
              <a:tblGrid>
                <a:gridCol w="417402"/>
                <a:gridCol w="486970"/>
                <a:gridCol w="463781"/>
                <a:gridCol w="432048"/>
                <a:gridCol w="432048"/>
                <a:gridCol w="432048"/>
                <a:gridCol w="432048"/>
                <a:gridCol w="432047"/>
                <a:gridCol w="576065"/>
              </a:tblGrid>
              <a:tr h="228155">
                <a:tc>
                  <a:txBody>
                    <a:bodyPr/>
                    <a:lstStyle/>
                    <a:p>
                      <a:r>
                        <a:rPr kumimoji="1" lang="en-US" altLang="ja-JP" sz="1200" b="0" dirty="0" smtClean="0">
                          <a:solidFill>
                            <a:schemeClr val="bg1"/>
                          </a:solidFill>
                          <a:latin typeface="AR P丸ゴシック体M" pitchFamily="50" charset="-128"/>
                          <a:ea typeface="AR P丸ゴシック体M" pitchFamily="50" charset="-128"/>
                        </a:rPr>
                        <a:t>1</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2</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3</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4</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5</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6</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7</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8</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9</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75901">
                <a:tc>
                  <a:txBody>
                    <a:bodyPr/>
                    <a:lstStyle/>
                    <a:p>
                      <a:r>
                        <a:rPr kumimoji="1" lang="en-US" altLang="ja-JP" sz="1050" dirty="0" smtClean="0">
                          <a:solidFill>
                            <a:schemeClr val="bg1"/>
                          </a:solidFill>
                          <a:latin typeface="AR P丸ゴシック体M" pitchFamily="50" charset="-128"/>
                          <a:ea typeface="AR P丸ゴシック体M" pitchFamily="50" charset="-128"/>
                        </a:rPr>
                        <a:t>12</a:t>
                      </a:r>
                      <a:endParaRPr kumimoji="1" lang="ja-JP" altLang="en-US" sz="90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28</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13</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0</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6</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25</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22</a:t>
                      </a:r>
                      <a:r>
                        <a:rPr kumimoji="1" lang="ja-JP" altLang="en-US" sz="1050" dirty="0" smtClean="0">
                          <a:solidFill>
                            <a:schemeClr val="bg1"/>
                          </a:solidFill>
                          <a:latin typeface="AR P丸ゴシック体M" pitchFamily="50" charset="-128"/>
                          <a:ea typeface="AR P丸ゴシック体M" pitchFamily="50" charset="-128"/>
                        </a:rPr>
                        <a:t>　</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20</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22</a:t>
                      </a:r>
                      <a:r>
                        <a:rPr kumimoji="1" lang="ja-JP" altLang="en-US" sz="1050" dirty="0" smtClean="0">
                          <a:solidFill>
                            <a:schemeClr val="bg1"/>
                          </a:solidFill>
                          <a:latin typeface="AR P丸ゴシック体M" pitchFamily="50" charset="-128"/>
                          <a:ea typeface="AR P丸ゴシック体M" pitchFamily="50" charset="-128"/>
                        </a:rPr>
                        <a:t>日</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graphicFrame>
        <p:nvGraphicFramePr>
          <p:cNvPr id="23" name="表 22"/>
          <p:cNvGraphicFramePr>
            <a:graphicFrameLocks noGrp="1"/>
          </p:cNvGraphicFramePr>
          <p:nvPr/>
        </p:nvGraphicFramePr>
        <p:xfrm>
          <a:off x="4355976" y="4365104"/>
          <a:ext cx="4104456" cy="525780"/>
        </p:xfrm>
        <a:graphic>
          <a:graphicData uri="http://schemas.openxmlformats.org/drawingml/2006/table">
            <a:tbl>
              <a:tblPr firstRow="1" bandRow="1">
                <a:tableStyleId>{5C22544A-7EE6-4342-B048-85BDC9FD1C3A}</a:tableStyleId>
              </a:tblPr>
              <a:tblGrid>
                <a:gridCol w="438177"/>
                <a:gridCol w="427251"/>
                <a:gridCol w="430716"/>
                <a:gridCol w="432048"/>
                <a:gridCol w="502824"/>
                <a:gridCol w="433280"/>
                <a:gridCol w="468746"/>
                <a:gridCol w="467358"/>
                <a:gridCol w="504056"/>
              </a:tblGrid>
              <a:tr h="225416">
                <a:tc>
                  <a:txBody>
                    <a:bodyPr/>
                    <a:lstStyle/>
                    <a:p>
                      <a:r>
                        <a:rPr kumimoji="1" lang="en-US" altLang="ja-JP" sz="1200" b="0" dirty="0" smtClean="0">
                          <a:solidFill>
                            <a:schemeClr val="bg1"/>
                          </a:solidFill>
                          <a:latin typeface="AR P丸ゴシック体M" pitchFamily="50" charset="-128"/>
                          <a:ea typeface="AR P丸ゴシック体M" pitchFamily="50" charset="-128"/>
                        </a:rPr>
                        <a:t>1</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2</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3</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4</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5</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6</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7</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8</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200" b="0" dirty="0" smtClean="0">
                          <a:solidFill>
                            <a:schemeClr val="bg1"/>
                          </a:solidFill>
                          <a:latin typeface="AR P丸ゴシック体M" pitchFamily="50" charset="-128"/>
                          <a:ea typeface="AR P丸ゴシック体M" pitchFamily="50" charset="-128"/>
                        </a:rPr>
                        <a:t>9</a:t>
                      </a:r>
                      <a:r>
                        <a:rPr kumimoji="1" lang="ja-JP" altLang="en-US" sz="1200" b="0" dirty="0" smtClean="0">
                          <a:solidFill>
                            <a:schemeClr val="bg1"/>
                          </a:solidFill>
                          <a:latin typeface="AR P丸ゴシック体M" pitchFamily="50" charset="-128"/>
                          <a:ea typeface="AR P丸ゴシック体M" pitchFamily="50" charset="-128"/>
                        </a:rPr>
                        <a:t>月</a:t>
                      </a:r>
                      <a:endParaRPr kumimoji="1" lang="ja-JP" altLang="en-US" sz="120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06632">
                <a:tc>
                  <a:txBody>
                    <a:bodyPr/>
                    <a:lstStyle/>
                    <a:p>
                      <a:r>
                        <a:rPr kumimoji="1" lang="en-US" altLang="ja-JP" sz="1050" dirty="0" smtClean="0">
                          <a:solidFill>
                            <a:schemeClr val="bg1"/>
                          </a:solidFill>
                          <a:latin typeface="AR P丸ゴシック体M" pitchFamily="50" charset="-128"/>
                          <a:ea typeface="AR P丸ゴシック体M" pitchFamily="50" charset="-128"/>
                        </a:rPr>
                        <a:t>0</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0</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0</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0</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0</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10</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21</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20</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1050" dirty="0" smtClean="0">
                          <a:solidFill>
                            <a:schemeClr val="bg1"/>
                          </a:solidFill>
                          <a:latin typeface="AR P丸ゴシック体M" pitchFamily="50" charset="-128"/>
                          <a:ea typeface="AR P丸ゴシック体M" pitchFamily="50" charset="-128"/>
                        </a:rPr>
                        <a:t>21</a:t>
                      </a:r>
                      <a:r>
                        <a:rPr kumimoji="1" lang="ja-JP" altLang="en-US" sz="1050" dirty="0" smtClean="0">
                          <a:solidFill>
                            <a:schemeClr val="bg1"/>
                          </a:solidFill>
                          <a:latin typeface="AR P丸ゴシック体M" pitchFamily="50" charset="-128"/>
                          <a:ea typeface="AR P丸ゴシック体M" pitchFamily="50" charset="-128"/>
                        </a:rPr>
                        <a:t>日</a:t>
                      </a:r>
                      <a:endParaRPr kumimoji="1" lang="ja-JP" altLang="en-US" sz="105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
        <p:nvSpPr>
          <p:cNvPr id="24" name="正方形/長方形 23"/>
          <p:cNvSpPr/>
          <p:nvPr/>
        </p:nvSpPr>
        <p:spPr>
          <a:xfrm>
            <a:off x="4139952" y="4941168"/>
            <a:ext cx="4608512" cy="172819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bg1"/>
                </a:solidFill>
                <a:latin typeface="ＭＳ Ｐ明朝" pitchFamily="18" charset="-128"/>
                <a:ea typeface="ＭＳ Ｐ明朝" pitchFamily="18" charset="-128"/>
              </a:rPr>
              <a:t>B</a:t>
            </a:r>
            <a:r>
              <a:rPr kumimoji="1" lang="ja-JP" altLang="en-US" sz="1200" dirty="0" err="1" smtClean="0">
                <a:solidFill>
                  <a:schemeClr val="bg1"/>
                </a:solidFill>
                <a:latin typeface="ＭＳ Ｐ明朝" pitchFamily="18" charset="-128"/>
                <a:ea typeface="ＭＳ Ｐ明朝" pitchFamily="18" charset="-128"/>
              </a:rPr>
              <a:t>さん</a:t>
            </a:r>
            <a:r>
              <a:rPr kumimoji="1" lang="ja-JP" altLang="en-US" sz="1200" dirty="0" smtClean="0">
                <a:solidFill>
                  <a:schemeClr val="bg1"/>
                </a:solidFill>
                <a:latin typeface="ＭＳ Ｐ明朝" pitchFamily="18" charset="-128"/>
                <a:ea typeface="ＭＳ Ｐ明朝" pitchFamily="18" charset="-128"/>
              </a:rPr>
              <a:t>　</a:t>
            </a:r>
            <a:r>
              <a:rPr kumimoji="1" lang="en-US" altLang="ja-JP" sz="1200" dirty="0" smtClean="0">
                <a:solidFill>
                  <a:schemeClr val="bg1"/>
                </a:solidFill>
                <a:latin typeface="ＭＳ Ｐ明朝" pitchFamily="18" charset="-128"/>
                <a:ea typeface="ＭＳ Ｐ明朝" pitchFamily="18" charset="-128"/>
              </a:rPr>
              <a:t>63</a:t>
            </a:r>
            <a:r>
              <a:rPr kumimoji="1" lang="ja-JP" altLang="en-US" sz="1200" dirty="0" smtClean="0">
                <a:solidFill>
                  <a:schemeClr val="bg1"/>
                </a:solidFill>
                <a:latin typeface="ＭＳ Ｐ明朝" pitchFamily="18" charset="-128"/>
                <a:ea typeface="ＭＳ Ｐ明朝" pitchFamily="18" charset="-128"/>
              </a:rPr>
              <a:t>歳　交通誘導員</a:t>
            </a:r>
            <a:r>
              <a:rPr kumimoji="1" lang="en-US" altLang="ja-JP" sz="1200" dirty="0" smtClean="0">
                <a:solidFill>
                  <a:schemeClr val="bg1"/>
                </a:solidFill>
                <a:latin typeface="ＭＳ Ｐ明朝" pitchFamily="18" charset="-128"/>
                <a:ea typeface="ＭＳ Ｐ明朝" pitchFamily="18" charset="-128"/>
              </a:rPr>
              <a:t>(1</a:t>
            </a:r>
            <a:r>
              <a:rPr kumimoji="1" lang="ja-JP" altLang="en-US" sz="1200" dirty="0" smtClean="0">
                <a:solidFill>
                  <a:schemeClr val="bg1"/>
                </a:solidFill>
                <a:latin typeface="ＭＳ Ｐ明朝" pitchFamily="18" charset="-128"/>
                <a:ea typeface="ＭＳ Ｐ明朝" pitchFamily="18" charset="-128"/>
              </a:rPr>
              <a:t>人くらし）</a:t>
            </a:r>
            <a:endParaRPr kumimoji="1" lang="en-US" altLang="ja-JP" sz="1200" dirty="0" smtClean="0">
              <a:solidFill>
                <a:schemeClr val="bg1"/>
              </a:solidFill>
              <a:latin typeface="ＭＳ Ｐ明朝" pitchFamily="18" charset="-128"/>
              <a:ea typeface="ＭＳ Ｐ明朝" pitchFamily="18" charset="-128"/>
            </a:endParaRPr>
          </a:p>
          <a:p>
            <a:r>
              <a:rPr lang="ja-JP" altLang="en-US" sz="1200" dirty="0" smtClean="0">
                <a:solidFill>
                  <a:schemeClr val="bg1"/>
                </a:solidFill>
                <a:latin typeface="ＭＳ Ｐ明朝" pitchFamily="18" charset="-128"/>
                <a:ea typeface="ＭＳ Ｐ明朝" pitchFamily="18" charset="-128"/>
              </a:rPr>
              <a:t>問　本当に</a:t>
            </a:r>
            <a:r>
              <a:rPr lang="en-US" altLang="ja-JP" sz="1200" dirty="0" smtClean="0">
                <a:solidFill>
                  <a:schemeClr val="bg1"/>
                </a:solidFill>
                <a:latin typeface="ＭＳ Ｐ明朝" pitchFamily="18" charset="-128"/>
                <a:ea typeface="ＭＳ Ｐ明朝" pitchFamily="18" charset="-128"/>
              </a:rPr>
              <a:t>5</a:t>
            </a:r>
            <a:r>
              <a:rPr lang="ja-JP" altLang="en-US" sz="1200" dirty="0" smtClean="0">
                <a:solidFill>
                  <a:schemeClr val="bg1"/>
                </a:solidFill>
                <a:latin typeface="ＭＳ Ｐ明朝" pitchFamily="18" charset="-128"/>
                <a:ea typeface="ＭＳ Ｐ明朝" pitchFamily="18" charset="-128"/>
              </a:rPr>
              <a:t>ヶ月間仕事なかったの。どうやって食べていたの。</a:t>
            </a:r>
            <a:endParaRPr lang="en-US" altLang="ja-JP" sz="1200" dirty="0" smtClean="0">
              <a:solidFill>
                <a:schemeClr val="bg1"/>
              </a:solidFill>
              <a:latin typeface="ＭＳ Ｐ明朝" pitchFamily="18" charset="-128"/>
              <a:ea typeface="ＭＳ Ｐ明朝" pitchFamily="18" charset="-128"/>
            </a:endParaRPr>
          </a:p>
          <a:p>
            <a:r>
              <a:rPr kumimoji="1" lang="ja-JP" altLang="en-US" sz="1200" dirty="0" smtClean="0">
                <a:solidFill>
                  <a:schemeClr val="bg1"/>
                </a:solidFill>
                <a:latin typeface="ＭＳ Ｐ明朝" pitchFamily="18" charset="-128"/>
                <a:ea typeface="ＭＳ Ｐ明朝" pitchFamily="18" charset="-128"/>
              </a:rPr>
              <a:t>答　妹の家の「小屋」にいる。</a:t>
            </a:r>
            <a:r>
              <a:rPr kumimoji="1" lang="en-US" altLang="ja-JP" sz="1200" dirty="0" smtClean="0">
                <a:solidFill>
                  <a:schemeClr val="bg1"/>
                </a:solidFill>
                <a:latin typeface="ＭＳ Ｐ明朝" pitchFamily="18" charset="-128"/>
                <a:ea typeface="ＭＳ Ｐ明朝" pitchFamily="18" charset="-128"/>
              </a:rPr>
              <a:t>40</a:t>
            </a:r>
            <a:r>
              <a:rPr kumimoji="1" lang="ja-JP" altLang="en-US" sz="1200" dirty="0" smtClean="0">
                <a:solidFill>
                  <a:schemeClr val="bg1"/>
                </a:solidFill>
                <a:latin typeface="ＭＳ Ｐ明朝" pitchFamily="18" charset="-128"/>
                <a:ea typeface="ＭＳ Ｐ明朝" pitchFamily="18" charset="-128"/>
              </a:rPr>
              <a:t>日分の一時金。月</a:t>
            </a:r>
            <a:r>
              <a:rPr kumimoji="1" lang="en-US" altLang="ja-JP" sz="1200" dirty="0" smtClean="0">
                <a:solidFill>
                  <a:schemeClr val="bg1"/>
                </a:solidFill>
                <a:latin typeface="ＭＳ Ｐ明朝" pitchFamily="18" charset="-128"/>
                <a:ea typeface="ＭＳ Ｐ明朝" pitchFamily="18" charset="-128"/>
              </a:rPr>
              <a:t>1</a:t>
            </a:r>
            <a:r>
              <a:rPr kumimoji="1" lang="ja-JP" altLang="en-US" sz="1200" dirty="0" smtClean="0">
                <a:solidFill>
                  <a:schemeClr val="bg1"/>
                </a:solidFill>
                <a:latin typeface="ＭＳ Ｐ明朝" pitchFamily="18" charset="-128"/>
                <a:ea typeface="ＭＳ Ｐ明朝" pitchFamily="18" charset="-128"/>
              </a:rPr>
              <a:t>万円くらいで</a:t>
            </a:r>
            <a:r>
              <a:rPr kumimoji="1" lang="en-US" altLang="ja-JP" sz="1200" dirty="0" smtClean="0">
                <a:solidFill>
                  <a:schemeClr val="bg1"/>
                </a:solidFill>
                <a:latin typeface="ＭＳ Ｐ明朝" pitchFamily="18" charset="-128"/>
                <a:ea typeface="ＭＳ Ｐ明朝" pitchFamily="18" charset="-128"/>
              </a:rPr>
              <a:t>‥</a:t>
            </a:r>
            <a:r>
              <a:rPr kumimoji="1" lang="ja-JP" altLang="en-US" sz="1200" dirty="0" err="1" smtClean="0">
                <a:solidFill>
                  <a:schemeClr val="bg1"/>
                </a:solidFill>
                <a:latin typeface="ＭＳ Ｐ明朝" pitchFamily="18" charset="-128"/>
                <a:ea typeface="ＭＳ Ｐ明朝" pitchFamily="18" charset="-128"/>
              </a:rPr>
              <a:t>。</a:t>
            </a:r>
            <a:endParaRPr kumimoji="1" lang="en-US" altLang="ja-JP" sz="1200" dirty="0" smtClean="0">
              <a:solidFill>
                <a:schemeClr val="bg1"/>
              </a:solidFill>
              <a:latin typeface="ＭＳ Ｐ明朝" pitchFamily="18" charset="-128"/>
              <a:ea typeface="ＭＳ Ｐ明朝" pitchFamily="18" charset="-128"/>
            </a:endParaRPr>
          </a:p>
          <a:p>
            <a:r>
              <a:rPr lang="ja-JP" altLang="en-US" sz="1200" dirty="0" smtClean="0">
                <a:solidFill>
                  <a:schemeClr val="bg1"/>
                </a:solidFill>
                <a:latin typeface="ＭＳ Ｐ明朝" pitchFamily="18" charset="-128"/>
                <a:ea typeface="ＭＳ Ｐ明朝" pitchFamily="18" charset="-128"/>
              </a:rPr>
              <a:t>問　今年の仕事は</a:t>
            </a:r>
            <a:r>
              <a:rPr lang="en-US" altLang="ja-JP" sz="1200" dirty="0" smtClean="0">
                <a:solidFill>
                  <a:schemeClr val="bg1"/>
                </a:solidFill>
                <a:latin typeface="ＭＳ Ｐ明朝" pitchFamily="18" charset="-128"/>
                <a:ea typeface="ＭＳ Ｐ明朝" pitchFamily="18" charset="-128"/>
              </a:rPr>
              <a:t>?</a:t>
            </a:r>
          </a:p>
          <a:p>
            <a:r>
              <a:rPr lang="ja-JP" altLang="en-US" sz="1200" dirty="0" smtClean="0">
                <a:solidFill>
                  <a:schemeClr val="bg1"/>
                </a:solidFill>
                <a:latin typeface="ＭＳ Ｐ明朝" pitchFamily="18" charset="-128"/>
                <a:ea typeface="ＭＳ Ｐ明朝" pitchFamily="18" charset="-128"/>
              </a:rPr>
              <a:t>答　職安から緊急雇用（オホーツク公園の清掃、観光協会受託</a:t>
            </a:r>
            <a:r>
              <a:rPr lang="en-US" altLang="ja-JP" sz="1200" dirty="0" smtClean="0">
                <a:solidFill>
                  <a:schemeClr val="bg1"/>
                </a:solidFill>
                <a:latin typeface="ＭＳ Ｐ明朝" pitchFamily="18" charset="-128"/>
                <a:ea typeface="ＭＳ Ｐ明朝" pitchFamily="18" charset="-128"/>
              </a:rPr>
              <a:t>)</a:t>
            </a:r>
            <a:r>
              <a:rPr lang="ja-JP" altLang="en-US" sz="1200" dirty="0" err="1" smtClean="0">
                <a:solidFill>
                  <a:schemeClr val="bg1"/>
                </a:solidFill>
                <a:latin typeface="ＭＳ Ｐ明朝" pitchFamily="18" charset="-128"/>
                <a:ea typeface="ＭＳ Ｐ明朝" pitchFamily="18" charset="-128"/>
              </a:rPr>
              <a:t>を紹</a:t>
            </a:r>
            <a:endParaRPr lang="en-US" altLang="ja-JP" sz="1200" dirty="0" smtClean="0">
              <a:solidFill>
                <a:schemeClr val="bg1"/>
              </a:solidFill>
              <a:latin typeface="ＭＳ Ｐ明朝" pitchFamily="18" charset="-128"/>
              <a:ea typeface="ＭＳ Ｐ明朝" pitchFamily="18" charset="-128"/>
            </a:endParaRPr>
          </a:p>
          <a:p>
            <a:r>
              <a:rPr lang="ja-JP" altLang="en-US" sz="1200" dirty="0" smtClean="0">
                <a:solidFill>
                  <a:schemeClr val="bg1"/>
                </a:solidFill>
                <a:latin typeface="ＭＳ Ｐ明朝" pitchFamily="18" charset="-128"/>
                <a:ea typeface="ＭＳ Ｐ明朝" pitchFamily="18" charset="-128"/>
              </a:rPr>
              <a:t>　　介された。日給</a:t>
            </a:r>
            <a:r>
              <a:rPr lang="en-US" altLang="ja-JP" sz="1200" dirty="0" smtClean="0">
                <a:solidFill>
                  <a:schemeClr val="bg1"/>
                </a:solidFill>
                <a:latin typeface="ＭＳ Ｐ明朝" pitchFamily="18" charset="-128"/>
                <a:ea typeface="ＭＳ Ｐ明朝" pitchFamily="18" charset="-128"/>
              </a:rPr>
              <a:t>8900</a:t>
            </a:r>
            <a:r>
              <a:rPr lang="ja-JP" altLang="en-US" sz="1200" dirty="0" smtClean="0">
                <a:solidFill>
                  <a:schemeClr val="bg1"/>
                </a:solidFill>
                <a:latin typeface="ＭＳ Ｐ明朝" pitchFamily="18" charset="-128"/>
                <a:ea typeface="ＭＳ Ｐ明朝" pitchFamily="18" charset="-128"/>
              </a:rPr>
              <a:t>円だった。</a:t>
            </a:r>
            <a:endParaRPr lang="en-US" altLang="ja-JP" sz="1200" dirty="0" smtClean="0">
              <a:solidFill>
                <a:schemeClr val="bg1"/>
              </a:solidFill>
              <a:latin typeface="ＭＳ Ｐ明朝" pitchFamily="18" charset="-128"/>
              <a:ea typeface="ＭＳ Ｐ明朝" pitchFamily="18" charset="-128"/>
            </a:endParaRPr>
          </a:p>
          <a:p>
            <a:r>
              <a:rPr kumimoji="1" lang="ja-JP" altLang="en-US" sz="1200" dirty="0" smtClean="0">
                <a:solidFill>
                  <a:schemeClr val="bg1"/>
                </a:solidFill>
                <a:latin typeface="ＭＳ Ｐ明朝" pitchFamily="18" charset="-128"/>
                <a:ea typeface="ＭＳ Ｐ明朝" pitchFamily="18" charset="-128"/>
              </a:rPr>
              <a:t>問　生活保護は</a:t>
            </a:r>
            <a:r>
              <a:rPr kumimoji="1" lang="en-US" altLang="ja-JP" sz="1200" dirty="0" smtClean="0">
                <a:solidFill>
                  <a:schemeClr val="bg1"/>
                </a:solidFill>
                <a:latin typeface="ＭＳ Ｐ明朝" pitchFamily="18" charset="-128"/>
                <a:ea typeface="ＭＳ Ｐ明朝" pitchFamily="18" charset="-128"/>
              </a:rPr>
              <a:t>?</a:t>
            </a:r>
          </a:p>
          <a:p>
            <a:r>
              <a:rPr lang="ja-JP" altLang="en-US" sz="1200" dirty="0" smtClean="0">
                <a:solidFill>
                  <a:schemeClr val="bg1"/>
                </a:solidFill>
                <a:latin typeface="ＭＳ Ｐ明朝" pitchFamily="18" charset="-128"/>
                <a:ea typeface="ＭＳ Ｐ明朝" pitchFamily="18" charset="-128"/>
              </a:rPr>
              <a:t>答　市の担当者に車があるとダメと言われた。年収は</a:t>
            </a:r>
            <a:r>
              <a:rPr lang="en-US" altLang="ja-JP" sz="1200" dirty="0" smtClean="0">
                <a:solidFill>
                  <a:schemeClr val="bg1"/>
                </a:solidFill>
                <a:latin typeface="ＭＳ Ｐ明朝" pitchFamily="18" charset="-128"/>
                <a:ea typeface="ＭＳ Ｐ明朝" pitchFamily="18" charset="-128"/>
              </a:rPr>
              <a:t>100</a:t>
            </a:r>
            <a:r>
              <a:rPr lang="ja-JP" altLang="en-US" sz="1200" dirty="0" smtClean="0">
                <a:solidFill>
                  <a:schemeClr val="bg1"/>
                </a:solidFill>
                <a:latin typeface="ＭＳ Ｐ明朝" pitchFamily="18" charset="-128"/>
                <a:ea typeface="ＭＳ Ｐ明朝" pitchFamily="18" charset="-128"/>
              </a:rPr>
              <a:t>万円以下。</a:t>
            </a:r>
            <a:endParaRPr lang="en-US" altLang="ja-JP" sz="1200" dirty="0" smtClean="0">
              <a:solidFill>
                <a:schemeClr val="bg1"/>
              </a:solidFill>
              <a:latin typeface="ＭＳ Ｐ明朝" pitchFamily="18" charset="-128"/>
              <a:ea typeface="ＭＳ Ｐ明朝" pitchFamily="18" charset="-128"/>
            </a:endParaRPr>
          </a:p>
          <a:p>
            <a:r>
              <a:rPr lang="ja-JP" altLang="en-US" sz="1200" dirty="0" smtClean="0">
                <a:solidFill>
                  <a:schemeClr val="bg1"/>
                </a:solidFill>
                <a:latin typeface="ＭＳ Ｐ明朝" pitchFamily="18" charset="-128"/>
                <a:ea typeface="ＭＳ Ｐ明朝" pitchFamily="18" charset="-128"/>
              </a:rPr>
              <a:t>　　</a:t>
            </a:r>
            <a:r>
              <a:rPr lang="en-US" altLang="ja-JP" sz="1200" dirty="0" smtClean="0">
                <a:solidFill>
                  <a:schemeClr val="bg1"/>
                </a:solidFill>
                <a:latin typeface="ＭＳ Ｐ明朝" pitchFamily="18" charset="-128"/>
                <a:ea typeface="ＭＳ Ｐ明朝" pitchFamily="18" charset="-128"/>
              </a:rPr>
              <a:t>40</a:t>
            </a:r>
            <a:r>
              <a:rPr lang="ja-JP" altLang="en-US" sz="1200" dirty="0" smtClean="0">
                <a:solidFill>
                  <a:schemeClr val="bg1"/>
                </a:solidFill>
                <a:latin typeface="ＭＳ Ｐ明朝" pitchFamily="18" charset="-128"/>
                <a:ea typeface="ＭＳ Ｐ明朝" pitchFamily="18" charset="-128"/>
              </a:rPr>
              <a:t>日分もらい、後は仕事に就くしかないが仕事がない。</a:t>
            </a:r>
            <a:endParaRPr kumimoji="1" lang="ja-JP" altLang="en-US" sz="1200" dirty="0">
              <a:solidFill>
                <a:schemeClr val="bg1"/>
              </a:solidFill>
              <a:latin typeface="ＭＳ Ｐ明朝" pitchFamily="18" charset="-128"/>
              <a:ea typeface="ＭＳ Ｐ明朝" pitchFamily="18" charset="-128"/>
            </a:endParaRPr>
          </a:p>
        </p:txBody>
      </p:sp>
      <p:sp>
        <p:nvSpPr>
          <p:cNvPr id="15" name="角丸四角形 14"/>
          <p:cNvSpPr/>
          <p:nvPr/>
        </p:nvSpPr>
        <p:spPr>
          <a:xfrm>
            <a:off x="6804248" y="260648"/>
            <a:ext cx="1872208" cy="360040"/>
          </a:xfrm>
          <a:prstGeom prst="round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n w="12700">
                  <a:solidFill>
                    <a:sysClr val="windowText" lastClr="000000"/>
                  </a:solidFill>
                  <a:prstDash val="solid"/>
                </a:ln>
                <a:solidFill>
                  <a:schemeClr val="bg1"/>
                </a:solidFill>
                <a:latin typeface="ＭＳ Ｐ明朝" pitchFamily="18" charset="-128"/>
                <a:ea typeface="ＭＳ Ｐ明朝" pitchFamily="18" charset="-128"/>
              </a:rPr>
              <a:t>Common Sense </a:t>
            </a:r>
            <a:r>
              <a:rPr lang="ja-JP" altLang="en-US" sz="1200" dirty="0" smtClean="0">
                <a:ln w="12700">
                  <a:solidFill>
                    <a:sysClr val="windowText" lastClr="000000"/>
                  </a:solidFill>
                  <a:prstDash val="solid"/>
                </a:ln>
                <a:solidFill>
                  <a:schemeClr val="bg1"/>
                </a:solidFill>
                <a:latin typeface="ＭＳ Ｐ明朝" pitchFamily="18" charset="-128"/>
                <a:ea typeface="ＭＳ Ｐ明朝" pitchFamily="18" charset="-128"/>
              </a:rPr>
              <a:t>Ｎ</a:t>
            </a:r>
            <a:r>
              <a:rPr lang="en-US" altLang="ja-JP" sz="1200" dirty="0" smtClean="0">
                <a:ln w="12700">
                  <a:solidFill>
                    <a:sysClr val="windowText" lastClr="000000"/>
                  </a:solidFill>
                  <a:prstDash val="solid"/>
                </a:ln>
                <a:solidFill>
                  <a:schemeClr val="bg1"/>
                </a:solidFill>
                <a:latin typeface="ＭＳ Ｐ明朝" pitchFamily="18" charset="-128"/>
                <a:ea typeface="ＭＳ Ｐ明朝" pitchFamily="18" charset="-128"/>
              </a:rPr>
              <a:t>o.</a:t>
            </a:r>
            <a:r>
              <a:rPr lang="ja-JP" altLang="en-US" sz="1200" dirty="0" smtClean="0">
                <a:ln w="12700">
                  <a:solidFill>
                    <a:sysClr val="windowText" lastClr="000000"/>
                  </a:solidFill>
                  <a:prstDash val="solid"/>
                </a:ln>
                <a:solidFill>
                  <a:schemeClr val="bg1"/>
                </a:solidFill>
                <a:latin typeface="ＭＳ Ｐ明朝" pitchFamily="18" charset="-128"/>
                <a:ea typeface="ＭＳ Ｐ明朝" pitchFamily="18" charset="-128"/>
              </a:rPr>
              <a:t>９</a:t>
            </a:r>
            <a:endParaRPr lang="ja-JP" altLang="en-US" sz="1200" dirty="0">
              <a:ln w="12700">
                <a:solidFill>
                  <a:sysClr val="windowText" lastClr="000000"/>
                </a:solidFill>
                <a:prstDash val="solid"/>
              </a:ln>
              <a:solidFill>
                <a:schemeClr val="bg1"/>
              </a:solidFill>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
            </a:r>
            <a:br>
              <a:rPr kumimoji="1" lang="en-US" altLang="ja-JP" dirty="0" smtClean="0"/>
            </a:b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pPr>
              <a:buNone/>
            </a:pPr>
            <a:r>
              <a:rPr kumimoji="1" lang="ja-JP" altLang="en-US" dirty="0" smtClean="0"/>
              <a:t>「</a:t>
            </a:r>
            <a:endParaRPr kumimoji="1" lang="ja-JP" altLang="en-US" dirty="0"/>
          </a:p>
        </p:txBody>
      </p:sp>
      <p:pic>
        <p:nvPicPr>
          <p:cNvPr id="1026" name="Picture 2" descr="C:\Users\佐藤陵一\Pictures\MP Navigator EX\2010_12_21\IMG.tif"/>
          <p:cNvPicPr>
            <a:picLocks noChangeAspect="1" noChangeArrowheads="1"/>
          </p:cNvPicPr>
          <p:nvPr/>
        </p:nvPicPr>
        <p:blipFill>
          <a:blip r:embed="rId2" cstate="print"/>
          <a:srcRect/>
          <a:stretch>
            <a:fillRect/>
          </a:stretch>
        </p:blipFill>
        <p:spPr bwMode="auto">
          <a:xfrm>
            <a:off x="5508104" y="332656"/>
            <a:ext cx="3218539" cy="3960440"/>
          </a:xfrm>
          <a:prstGeom prst="rect">
            <a:avLst/>
          </a:prstGeom>
          <a:noFill/>
          <a:ln w="3175">
            <a:solidFill>
              <a:schemeClr val="tx1"/>
            </a:solidFill>
          </a:ln>
        </p:spPr>
      </p:pic>
      <p:sp>
        <p:nvSpPr>
          <p:cNvPr id="5" name="角丸四角形 4"/>
          <p:cNvSpPr/>
          <p:nvPr/>
        </p:nvSpPr>
        <p:spPr>
          <a:xfrm>
            <a:off x="683568" y="2852936"/>
            <a:ext cx="2160240" cy="432048"/>
          </a:xfrm>
          <a:prstGeom prst="round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ＭＳ Ｐ明朝" pitchFamily="18" charset="-128"/>
                <a:ea typeface="ＭＳ Ｐ明朝" pitchFamily="18" charset="-128"/>
              </a:rPr>
              <a:t>全日本トラック協会</a:t>
            </a:r>
            <a:endParaRPr kumimoji="1" lang="ja-JP" altLang="en-US" dirty="0">
              <a:solidFill>
                <a:schemeClr val="bg1"/>
              </a:solidFill>
              <a:latin typeface="ＭＳ Ｐ明朝" pitchFamily="18" charset="-128"/>
              <a:ea typeface="ＭＳ Ｐ明朝" pitchFamily="18" charset="-128"/>
            </a:endParaRPr>
          </a:p>
        </p:txBody>
      </p:sp>
      <p:sp>
        <p:nvSpPr>
          <p:cNvPr id="6" name="角丸四角形 5"/>
          <p:cNvSpPr/>
          <p:nvPr/>
        </p:nvSpPr>
        <p:spPr>
          <a:xfrm>
            <a:off x="755576" y="4509120"/>
            <a:ext cx="2088232" cy="432048"/>
          </a:xfrm>
          <a:prstGeom prst="round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ＭＳ Ｐ明朝" pitchFamily="18" charset="-128"/>
                <a:ea typeface="ＭＳ Ｐ明朝" pitchFamily="18" charset="-128"/>
              </a:rPr>
              <a:t>地方トラック協会</a:t>
            </a:r>
            <a:endParaRPr kumimoji="1" lang="ja-JP" altLang="en-US" dirty="0">
              <a:solidFill>
                <a:schemeClr val="bg1"/>
              </a:solidFill>
              <a:latin typeface="ＭＳ Ｐ明朝" pitchFamily="18" charset="-128"/>
              <a:ea typeface="ＭＳ Ｐ明朝" pitchFamily="18" charset="-128"/>
            </a:endParaRPr>
          </a:p>
        </p:txBody>
      </p:sp>
      <p:sp>
        <p:nvSpPr>
          <p:cNvPr id="7" name="角丸四角形 6"/>
          <p:cNvSpPr/>
          <p:nvPr/>
        </p:nvSpPr>
        <p:spPr>
          <a:xfrm>
            <a:off x="827584" y="5877272"/>
            <a:ext cx="4536504" cy="432048"/>
          </a:xfrm>
          <a:prstGeom prst="round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ＭＳ Ｐ明朝" pitchFamily="18" charset="-128"/>
                <a:ea typeface="ＭＳ Ｐ明朝" pitchFamily="18" charset="-128"/>
              </a:rPr>
              <a:t>営業用トラック</a:t>
            </a:r>
            <a:endParaRPr kumimoji="1" lang="ja-JP" altLang="en-US" dirty="0">
              <a:solidFill>
                <a:schemeClr val="bg1"/>
              </a:solidFill>
              <a:latin typeface="ＭＳ Ｐ明朝" pitchFamily="18" charset="-128"/>
              <a:ea typeface="ＭＳ Ｐ明朝" pitchFamily="18" charset="-128"/>
            </a:endParaRPr>
          </a:p>
        </p:txBody>
      </p:sp>
      <p:sp>
        <p:nvSpPr>
          <p:cNvPr id="8" name="正方形/長方形 7"/>
          <p:cNvSpPr/>
          <p:nvPr/>
        </p:nvSpPr>
        <p:spPr>
          <a:xfrm>
            <a:off x="1115616" y="5589240"/>
            <a:ext cx="3024336" cy="360040"/>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ＭＳ Ｐ明朝" pitchFamily="18" charset="-128"/>
                <a:ea typeface="ＭＳ Ｐ明朝" pitchFamily="18" charset="-128"/>
              </a:rPr>
              <a:t>納税</a:t>
            </a:r>
            <a:r>
              <a:rPr kumimoji="1" lang="en-US" altLang="ja-JP" dirty="0" smtClean="0">
                <a:solidFill>
                  <a:schemeClr val="bg1"/>
                </a:solidFill>
                <a:latin typeface="ＭＳ Ｐ明朝" pitchFamily="18" charset="-128"/>
                <a:ea typeface="ＭＳ Ｐ明朝" pitchFamily="18" charset="-128"/>
              </a:rPr>
              <a:t>(</a:t>
            </a:r>
            <a:r>
              <a:rPr lang="ja-JP" altLang="en-US" dirty="0" smtClean="0">
                <a:solidFill>
                  <a:schemeClr val="bg1"/>
                </a:solidFill>
                <a:latin typeface="ＭＳ Ｐ明朝" pitchFamily="18" charset="-128"/>
                <a:ea typeface="ＭＳ Ｐ明朝" pitchFamily="18" charset="-128"/>
              </a:rPr>
              <a:t>軽油</a:t>
            </a:r>
            <a:r>
              <a:rPr kumimoji="1" lang="ja-JP" altLang="en-US" dirty="0" smtClean="0">
                <a:solidFill>
                  <a:schemeClr val="bg1"/>
                </a:solidFill>
                <a:latin typeface="ＭＳ Ｐ明朝" pitchFamily="18" charset="-128"/>
                <a:ea typeface="ＭＳ Ｐ明朝" pitchFamily="18" charset="-128"/>
              </a:rPr>
              <a:t>引取税</a:t>
            </a:r>
            <a:r>
              <a:rPr kumimoji="1" lang="en-US" altLang="ja-JP" dirty="0" smtClean="0">
                <a:solidFill>
                  <a:schemeClr val="bg1"/>
                </a:solidFill>
                <a:latin typeface="ＭＳ Ｐ明朝" pitchFamily="18" charset="-128"/>
                <a:ea typeface="ＭＳ Ｐ明朝" pitchFamily="18" charset="-128"/>
              </a:rPr>
              <a:t>)6000</a:t>
            </a:r>
            <a:r>
              <a:rPr kumimoji="1" lang="ja-JP" altLang="en-US" dirty="0" smtClean="0">
                <a:solidFill>
                  <a:schemeClr val="bg1"/>
                </a:solidFill>
                <a:latin typeface="ＭＳ Ｐ明朝" pitchFamily="18" charset="-128"/>
                <a:ea typeface="ＭＳ Ｐ明朝" pitchFamily="18" charset="-128"/>
              </a:rPr>
              <a:t>億円</a:t>
            </a:r>
            <a:endParaRPr kumimoji="1" lang="ja-JP" altLang="en-US" dirty="0">
              <a:solidFill>
                <a:schemeClr val="bg1"/>
              </a:solidFill>
              <a:latin typeface="ＭＳ Ｐ明朝" pitchFamily="18" charset="-128"/>
              <a:ea typeface="ＭＳ Ｐ明朝" pitchFamily="18" charset="-128"/>
            </a:endParaRPr>
          </a:p>
        </p:txBody>
      </p:sp>
      <p:sp>
        <p:nvSpPr>
          <p:cNvPr id="9" name="正方形/長方形 8"/>
          <p:cNvSpPr/>
          <p:nvPr/>
        </p:nvSpPr>
        <p:spPr>
          <a:xfrm>
            <a:off x="3923928" y="4509120"/>
            <a:ext cx="1368152" cy="504056"/>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ＭＳ Ｐ明朝" pitchFamily="18" charset="-128"/>
                <a:ea typeface="ＭＳ Ｐ明朝" pitchFamily="18" charset="-128"/>
              </a:rPr>
              <a:t>都道府県</a:t>
            </a:r>
            <a:endParaRPr kumimoji="1" lang="ja-JP" altLang="en-US" dirty="0">
              <a:solidFill>
                <a:schemeClr val="bg1"/>
              </a:solidFill>
              <a:latin typeface="ＭＳ Ｐ明朝" pitchFamily="18" charset="-128"/>
              <a:ea typeface="ＭＳ Ｐ明朝" pitchFamily="18" charset="-128"/>
            </a:endParaRPr>
          </a:p>
        </p:txBody>
      </p:sp>
      <p:cxnSp>
        <p:nvCxnSpPr>
          <p:cNvPr id="11" name="直線矢印コネクタ 10"/>
          <p:cNvCxnSpPr/>
          <p:nvPr/>
        </p:nvCxnSpPr>
        <p:spPr>
          <a:xfrm rot="5400000" flipH="1" flipV="1">
            <a:off x="4284762" y="5445224"/>
            <a:ext cx="719286" cy="794"/>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rot="10800000">
            <a:off x="2987824" y="4725144"/>
            <a:ext cx="720080" cy="1588"/>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rot="5400000" flipH="1" flipV="1">
            <a:off x="612354" y="3860254"/>
            <a:ext cx="1008112" cy="1588"/>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2843808" y="3789040"/>
            <a:ext cx="1080120" cy="576064"/>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bg1"/>
                </a:solidFill>
                <a:latin typeface="ＭＳ Ｐ明朝" pitchFamily="18" charset="-128"/>
                <a:ea typeface="ＭＳ Ｐ明朝" pitchFamily="18" charset="-128"/>
              </a:rPr>
              <a:t>交付金</a:t>
            </a:r>
            <a:endParaRPr kumimoji="1" lang="en-US" altLang="ja-JP" dirty="0" smtClean="0">
              <a:solidFill>
                <a:schemeClr val="bg1"/>
              </a:solidFill>
              <a:latin typeface="ＭＳ Ｐ明朝" pitchFamily="18" charset="-128"/>
              <a:ea typeface="ＭＳ Ｐ明朝" pitchFamily="18" charset="-128"/>
            </a:endParaRPr>
          </a:p>
          <a:p>
            <a:r>
              <a:rPr lang="en-US" altLang="ja-JP" dirty="0" smtClean="0">
                <a:solidFill>
                  <a:schemeClr val="bg1"/>
                </a:solidFill>
                <a:latin typeface="ＭＳ Ｐ明朝" pitchFamily="18" charset="-128"/>
                <a:ea typeface="ＭＳ Ｐ明朝" pitchFamily="18" charset="-128"/>
              </a:rPr>
              <a:t>180</a:t>
            </a:r>
            <a:r>
              <a:rPr lang="ja-JP" altLang="en-US" dirty="0" smtClean="0">
                <a:solidFill>
                  <a:schemeClr val="bg1"/>
                </a:solidFill>
                <a:latin typeface="ＭＳ Ｐ明朝" pitchFamily="18" charset="-128"/>
                <a:ea typeface="ＭＳ Ｐ明朝" pitchFamily="18" charset="-128"/>
              </a:rPr>
              <a:t>億円</a:t>
            </a:r>
            <a:endParaRPr kumimoji="1" lang="ja-JP" altLang="en-US" dirty="0">
              <a:solidFill>
                <a:schemeClr val="bg1"/>
              </a:solidFill>
              <a:latin typeface="ＭＳ Ｐ明朝" pitchFamily="18" charset="-128"/>
              <a:ea typeface="ＭＳ Ｐ明朝" pitchFamily="18" charset="-128"/>
            </a:endParaRPr>
          </a:p>
        </p:txBody>
      </p:sp>
      <p:sp>
        <p:nvSpPr>
          <p:cNvPr id="18" name="正方形/長方形 17"/>
          <p:cNvSpPr/>
          <p:nvPr/>
        </p:nvSpPr>
        <p:spPr>
          <a:xfrm>
            <a:off x="1331640" y="3501008"/>
            <a:ext cx="1368152" cy="576064"/>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bg1"/>
                </a:solidFill>
                <a:latin typeface="ＭＳ Ｐ明朝" pitchFamily="18" charset="-128"/>
                <a:ea typeface="ＭＳ Ｐ明朝" pitchFamily="18" charset="-128"/>
              </a:rPr>
              <a:t>上納金</a:t>
            </a:r>
            <a:r>
              <a:rPr kumimoji="1" lang="en-US" altLang="ja-JP" sz="1200" dirty="0" smtClean="0">
                <a:solidFill>
                  <a:schemeClr val="bg1"/>
                </a:solidFill>
                <a:latin typeface="ＭＳ Ｐ明朝" pitchFamily="18" charset="-128"/>
                <a:ea typeface="ＭＳ Ｐ明朝" pitchFamily="18" charset="-128"/>
              </a:rPr>
              <a:t>(25</a:t>
            </a:r>
            <a:r>
              <a:rPr kumimoji="1" lang="ja-JP" altLang="en-US" sz="1200" dirty="0" smtClean="0">
                <a:solidFill>
                  <a:schemeClr val="bg1"/>
                </a:solidFill>
                <a:latin typeface="ＭＳ Ｐ明朝" pitchFamily="18" charset="-128"/>
                <a:ea typeface="ＭＳ Ｐ明朝" pitchFamily="18" charset="-128"/>
              </a:rPr>
              <a:t>％） </a:t>
            </a:r>
            <a:endParaRPr kumimoji="1" lang="en-US" altLang="ja-JP" sz="1200" dirty="0" smtClean="0">
              <a:solidFill>
                <a:schemeClr val="bg1"/>
              </a:solidFill>
              <a:latin typeface="ＭＳ Ｐ明朝" pitchFamily="18" charset="-128"/>
              <a:ea typeface="ＭＳ Ｐ明朝" pitchFamily="18" charset="-128"/>
            </a:endParaRPr>
          </a:p>
          <a:p>
            <a:r>
              <a:rPr lang="en-US" altLang="ja-JP" dirty="0" smtClean="0">
                <a:solidFill>
                  <a:schemeClr val="bg1"/>
                </a:solidFill>
                <a:latin typeface="ＭＳ Ｐ明朝" pitchFamily="18" charset="-128"/>
                <a:ea typeface="ＭＳ Ｐ明朝" pitchFamily="18" charset="-128"/>
              </a:rPr>
              <a:t>45</a:t>
            </a:r>
            <a:r>
              <a:rPr lang="ja-JP" altLang="en-US" dirty="0" smtClean="0">
                <a:solidFill>
                  <a:schemeClr val="bg1"/>
                </a:solidFill>
                <a:latin typeface="ＭＳ Ｐ明朝" pitchFamily="18" charset="-128"/>
                <a:ea typeface="ＭＳ Ｐ明朝" pitchFamily="18" charset="-128"/>
              </a:rPr>
              <a:t>億円</a:t>
            </a:r>
            <a:endParaRPr kumimoji="1" lang="ja-JP" altLang="en-US" dirty="0">
              <a:solidFill>
                <a:schemeClr val="bg1"/>
              </a:solidFill>
              <a:latin typeface="ＭＳ Ｐ明朝" pitchFamily="18" charset="-128"/>
              <a:ea typeface="ＭＳ Ｐ明朝" pitchFamily="18" charset="-128"/>
            </a:endParaRPr>
          </a:p>
        </p:txBody>
      </p:sp>
      <p:sp>
        <p:nvSpPr>
          <p:cNvPr id="19" name="円形吹き出し 18"/>
          <p:cNvSpPr/>
          <p:nvPr/>
        </p:nvSpPr>
        <p:spPr>
          <a:xfrm>
            <a:off x="3419872" y="2492896"/>
            <a:ext cx="1800200" cy="1080120"/>
          </a:xfrm>
          <a:prstGeom prst="wedgeEllipseCallout">
            <a:avLst>
              <a:gd name="adj1" fmla="val -45944"/>
              <a:gd name="adj2" fmla="val 6668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solidFill>
                  <a:schemeClr val="bg1"/>
                </a:solidFill>
                <a:latin typeface="ＭＳ Ｐ明朝" pitchFamily="18" charset="-128"/>
                <a:ea typeface="ＭＳ Ｐ明朝" pitchFamily="18" charset="-128"/>
              </a:rPr>
              <a:t>11</a:t>
            </a:r>
            <a:r>
              <a:rPr kumimoji="1" lang="ja-JP" altLang="en-US" sz="1600" dirty="0" smtClean="0">
                <a:solidFill>
                  <a:schemeClr val="bg1"/>
                </a:solidFill>
                <a:latin typeface="ＭＳ Ｐ明朝" pitchFamily="18" charset="-128"/>
                <a:ea typeface="ＭＳ Ｐ明朝" pitchFamily="18" charset="-128"/>
              </a:rPr>
              <a:t>年度予算でも例年並みを確保</a:t>
            </a:r>
            <a:endParaRPr kumimoji="1" lang="ja-JP" altLang="en-US" sz="1600" dirty="0">
              <a:solidFill>
                <a:schemeClr val="bg1"/>
              </a:solidFill>
              <a:latin typeface="ＭＳ Ｐ明朝" pitchFamily="18" charset="-128"/>
              <a:ea typeface="ＭＳ Ｐ明朝" pitchFamily="18" charset="-128"/>
            </a:endParaRPr>
          </a:p>
        </p:txBody>
      </p:sp>
      <p:cxnSp>
        <p:nvCxnSpPr>
          <p:cNvPr id="21" name="直線矢印コネクタ 20"/>
          <p:cNvCxnSpPr/>
          <p:nvPr/>
        </p:nvCxnSpPr>
        <p:spPr>
          <a:xfrm rot="10800000" flipV="1">
            <a:off x="5292080" y="2204864"/>
            <a:ext cx="1440160" cy="64807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683568" y="260648"/>
            <a:ext cx="4392488" cy="20162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bg1"/>
                </a:solidFill>
                <a:latin typeface="ＭＳ Ｐ明朝" pitchFamily="18" charset="-128"/>
                <a:ea typeface="ＭＳ Ｐ明朝" pitchFamily="18" charset="-128"/>
              </a:rPr>
              <a:t>「朝日」から</a:t>
            </a:r>
            <a:endParaRPr kumimoji="1" lang="en-US" altLang="ja-JP" sz="1600" dirty="0" smtClean="0">
              <a:solidFill>
                <a:schemeClr val="bg1"/>
              </a:solidFill>
              <a:latin typeface="ＭＳ Ｐ明朝" pitchFamily="18" charset="-128"/>
              <a:ea typeface="ＭＳ Ｐ明朝" pitchFamily="18" charset="-128"/>
            </a:endParaRPr>
          </a:p>
          <a:p>
            <a:r>
              <a:rPr kumimoji="1" lang="ja-JP" altLang="en-US" sz="1600" dirty="0" smtClean="0">
                <a:solidFill>
                  <a:schemeClr val="bg1"/>
                </a:solidFill>
                <a:latin typeface="ＭＳ Ｐ明朝" pitchFamily="18" charset="-128"/>
                <a:ea typeface="ＭＳ Ｐ明朝" pitchFamily="18" charset="-128"/>
              </a:rPr>
              <a:t>トラック協会への</a:t>
            </a:r>
            <a:r>
              <a:rPr kumimoji="1" lang="ja-JP" altLang="en-US" sz="1600" b="1" dirty="0" smtClean="0">
                <a:solidFill>
                  <a:schemeClr val="bg1"/>
                </a:solidFill>
                <a:latin typeface="ＭＳ Ｐ明朝" pitchFamily="18" charset="-128"/>
                <a:ea typeface="ＭＳ Ｐ明朝" pitchFamily="18" charset="-128"/>
              </a:rPr>
              <a:t>「運輸事業振興助成交付金」</a:t>
            </a:r>
            <a:r>
              <a:rPr kumimoji="1" lang="ja-JP" altLang="en-US" sz="1600" dirty="0" smtClean="0">
                <a:solidFill>
                  <a:schemeClr val="bg1"/>
                </a:solidFill>
                <a:latin typeface="ＭＳ Ｐ明朝" pitchFamily="18" charset="-128"/>
                <a:ea typeface="ＭＳ Ｐ明朝" pitchFamily="18" charset="-128"/>
              </a:rPr>
              <a:t>は</a:t>
            </a:r>
            <a:r>
              <a:rPr kumimoji="1" lang="en-US" altLang="ja-JP" sz="1600" dirty="0" smtClean="0">
                <a:solidFill>
                  <a:schemeClr val="bg1"/>
                </a:solidFill>
                <a:latin typeface="ＭＳ Ｐ明朝" pitchFamily="18" charset="-128"/>
                <a:ea typeface="ＭＳ Ｐ明朝" pitchFamily="18" charset="-128"/>
              </a:rPr>
              <a:t>1976</a:t>
            </a:r>
            <a:r>
              <a:rPr kumimoji="1" lang="ja-JP" altLang="en-US" sz="1600" dirty="0" smtClean="0">
                <a:solidFill>
                  <a:schemeClr val="bg1"/>
                </a:solidFill>
                <a:latin typeface="ＭＳ Ｐ明朝" pitchFamily="18" charset="-128"/>
                <a:ea typeface="ＭＳ Ｐ明朝" pitchFamily="18" charset="-128"/>
              </a:rPr>
              <a:t>年、「軽油引取税」の引き上げに伴う業界の負担を軽くするために導入された。</a:t>
            </a:r>
            <a:endParaRPr kumimoji="1" lang="en-US" altLang="ja-JP" sz="1600" dirty="0" smtClean="0">
              <a:solidFill>
                <a:schemeClr val="bg1"/>
              </a:solidFill>
              <a:latin typeface="ＭＳ Ｐ明朝" pitchFamily="18" charset="-128"/>
              <a:ea typeface="ＭＳ Ｐ明朝" pitchFamily="18" charset="-128"/>
            </a:endParaRPr>
          </a:p>
          <a:p>
            <a:r>
              <a:rPr kumimoji="1" lang="ja-JP" altLang="en-US" sz="1600" dirty="0" smtClean="0">
                <a:solidFill>
                  <a:schemeClr val="bg1"/>
                </a:solidFill>
                <a:latin typeface="ＭＳ Ｐ明朝" pitchFamily="18" charset="-128"/>
                <a:ea typeface="ＭＳ Ｐ明朝" pitchFamily="18" charset="-128"/>
              </a:rPr>
              <a:t>「軽油取引税」は都道府県が自由に使えるが、その一部を「交付金」の形で地方トラック協会に配り、その一部を全ト協に上納する。</a:t>
            </a:r>
            <a:r>
              <a:rPr lang="ja-JP" altLang="en-US" sz="1600" dirty="0" smtClean="0">
                <a:solidFill>
                  <a:schemeClr val="bg1"/>
                </a:solidFill>
                <a:latin typeface="ＭＳ Ｐ明朝" pitchFamily="18" charset="-128"/>
                <a:ea typeface="ＭＳ Ｐ明朝" pitchFamily="18" charset="-128"/>
              </a:rPr>
              <a:t>自治省事務次官通達、総務副大臣通知による。</a:t>
            </a:r>
            <a:endParaRPr kumimoji="1" lang="ja-JP" altLang="en-US" sz="1600" dirty="0">
              <a:solidFill>
                <a:schemeClr val="bg1"/>
              </a:solidFill>
              <a:latin typeface="ＭＳ Ｐ明朝" pitchFamily="18" charset="-128"/>
              <a:ea typeface="ＭＳ Ｐ明朝" pitchFamily="18" charset="-128"/>
            </a:endParaRPr>
          </a:p>
        </p:txBody>
      </p:sp>
      <p:sp>
        <p:nvSpPr>
          <p:cNvPr id="23" name="正方形/長方形 22"/>
          <p:cNvSpPr/>
          <p:nvPr/>
        </p:nvSpPr>
        <p:spPr>
          <a:xfrm>
            <a:off x="7236296" y="4293096"/>
            <a:ext cx="144016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latin typeface="AR P丸ゴシック体M" pitchFamily="50" charset="-128"/>
                <a:ea typeface="AR P丸ゴシック体M" pitchFamily="50" charset="-128"/>
              </a:rPr>
              <a:t>「朝日」</a:t>
            </a:r>
            <a:r>
              <a:rPr kumimoji="1" lang="en-US" altLang="ja-JP" sz="1050" dirty="0" smtClean="0">
                <a:latin typeface="AR P丸ゴシック体M" pitchFamily="50" charset="-128"/>
                <a:ea typeface="AR P丸ゴシック体M" pitchFamily="50" charset="-128"/>
              </a:rPr>
              <a:t>10.12.21</a:t>
            </a:r>
            <a:endParaRPr kumimoji="1" lang="ja-JP" altLang="en-US" sz="1050" dirty="0">
              <a:latin typeface="AR P丸ゴシック体M" pitchFamily="50" charset="-128"/>
              <a:ea typeface="AR P丸ゴシック体M" pitchFamily="50" charset="-128"/>
            </a:endParaRPr>
          </a:p>
        </p:txBody>
      </p:sp>
      <p:sp>
        <p:nvSpPr>
          <p:cNvPr id="24" name="正方形/長方形 23"/>
          <p:cNvSpPr/>
          <p:nvPr/>
        </p:nvSpPr>
        <p:spPr>
          <a:xfrm>
            <a:off x="5508104" y="4581128"/>
            <a:ext cx="3240360" cy="208823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ＭＳ Ｐ明朝" pitchFamily="18" charset="-128"/>
                <a:ea typeface="ＭＳ Ｐ明朝" pitchFamily="18" charset="-128"/>
              </a:rPr>
              <a:t>●営業用</a:t>
            </a:r>
            <a:r>
              <a:rPr kumimoji="1" lang="ja-JP" altLang="en-US" sz="1200" dirty="0" smtClean="0">
                <a:solidFill>
                  <a:schemeClr val="tx1"/>
                </a:solidFill>
                <a:latin typeface="ＭＳ Ｐ明朝" pitchFamily="18" charset="-128"/>
                <a:ea typeface="ＭＳ Ｐ明朝" pitchFamily="18" charset="-128"/>
              </a:rPr>
              <a:t>トラックの</a:t>
            </a:r>
            <a:r>
              <a:rPr kumimoji="1" lang="en-US" altLang="ja-JP" sz="1200" dirty="0" smtClean="0">
                <a:solidFill>
                  <a:schemeClr val="tx1"/>
                </a:solidFill>
                <a:latin typeface="ＭＳ Ｐ明朝" pitchFamily="18" charset="-128"/>
                <a:ea typeface="ＭＳ Ｐ明朝" pitchFamily="18" charset="-128"/>
              </a:rPr>
              <a:t>CO2</a:t>
            </a:r>
            <a:r>
              <a:rPr kumimoji="1" lang="ja-JP" altLang="en-US" sz="1200" dirty="0" smtClean="0">
                <a:solidFill>
                  <a:schemeClr val="tx1"/>
                </a:solidFill>
                <a:latin typeface="ＭＳ Ｐ明朝" pitchFamily="18" charset="-128"/>
                <a:ea typeface="ＭＳ Ｐ明朝" pitchFamily="18" charset="-128"/>
              </a:rPr>
              <a:t>排出単位は自家用車の約</a:t>
            </a:r>
            <a:r>
              <a:rPr kumimoji="1" lang="en-US" altLang="ja-JP" sz="1200" dirty="0" smtClean="0">
                <a:solidFill>
                  <a:schemeClr val="tx1"/>
                </a:solidFill>
                <a:latin typeface="ＭＳ Ｐ明朝" pitchFamily="18" charset="-128"/>
                <a:ea typeface="ＭＳ Ｐ明朝" pitchFamily="18" charset="-128"/>
              </a:rPr>
              <a:t>7</a:t>
            </a:r>
            <a:r>
              <a:rPr kumimoji="1" lang="ja-JP" altLang="en-US" sz="1200" dirty="0" smtClean="0">
                <a:solidFill>
                  <a:schemeClr val="tx1"/>
                </a:solidFill>
                <a:latin typeface="ＭＳ Ｐ明朝" pitchFamily="18" charset="-128"/>
                <a:ea typeface="ＭＳ Ｐ明朝" pitchFamily="18" charset="-128"/>
              </a:rPr>
              <a:t>分の１。</a:t>
            </a:r>
            <a:r>
              <a:rPr lang="ja-JP" altLang="en-US" sz="1200" dirty="0" smtClean="0">
                <a:solidFill>
                  <a:schemeClr val="tx1"/>
                </a:solidFill>
                <a:latin typeface="ＭＳ Ｐ明朝" pitchFamily="18" charset="-128"/>
                <a:ea typeface="ＭＳ Ｐ明朝" pitchFamily="18" charset="-128"/>
              </a:rPr>
              <a:t>燃料課税に「営自格差」をつけることが必要だが、都道府県税の軽油取引税の徴税の仕組上、「営自格差」を設けることができなかった。暫定税率の導入を契機に都道府県が地方トラック協会・バス協会に補助金を交付し、国が地方交付税で補てん措置</a:t>
            </a:r>
            <a:r>
              <a:rPr lang="ja-JP" altLang="en-US" sz="1200" dirty="0" smtClean="0">
                <a:solidFill>
                  <a:schemeClr val="tx1"/>
                </a:solidFill>
                <a:latin typeface="ＭＳ Ｐ明朝" pitchFamily="18" charset="-128"/>
                <a:ea typeface="ＭＳ Ｐ明朝" pitchFamily="18" charset="-128"/>
              </a:rPr>
              <a:t>を講じて</a:t>
            </a:r>
            <a:r>
              <a:rPr lang="ja-JP" altLang="en-US" sz="1200" dirty="0" smtClean="0">
                <a:solidFill>
                  <a:schemeClr val="tx1"/>
                </a:solidFill>
                <a:latin typeface="ＭＳ Ｐ明朝" pitchFamily="18" charset="-128"/>
                <a:ea typeface="ＭＳ Ｐ明朝" pitchFamily="18" charset="-128"/>
              </a:rPr>
              <a:t>いる。</a:t>
            </a:r>
            <a:endParaRPr lang="en-US" altLang="ja-JP" sz="1200" dirty="0" smtClean="0">
              <a:solidFill>
                <a:schemeClr val="tx1"/>
              </a:solidFill>
              <a:latin typeface="ＭＳ Ｐ明朝" pitchFamily="18" charset="-128"/>
              <a:ea typeface="ＭＳ Ｐ明朝" pitchFamily="18" charset="-128"/>
            </a:endParaRPr>
          </a:p>
          <a:p>
            <a:r>
              <a:rPr kumimoji="1" lang="ja-JP" altLang="en-US" sz="1200" dirty="0" smtClean="0">
                <a:solidFill>
                  <a:schemeClr val="tx1"/>
                </a:solidFill>
                <a:latin typeface="ＭＳ Ｐ明朝" pitchFamily="18" charset="-128"/>
                <a:ea typeface="ＭＳ Ｐ明朝" pitchFamily="18" charset="-128"/>
              </a:rPr>
              <a:t>●自治省</a:t>
            </a:r>
            <a:r>
              <a:rPr kumimoji="1" lang="ja-JP" altLang="en-US" sz="1200" dirty="0" smtClean="0">
                <a:solidFill>
                  <a:schemeClr val="tx1"/>
                </a:solidFill>
                <a:latin typeface="ＭＳ Ｐ明朝" pitchFamily="18" charset="-128"/>
                <a:ea typeface="ＭＳ Ｐ明朝" pitchFamily="18" charset="-128"/>
              </a:rPr>
              <a:t>通達</a:t>
            </a:r>
            <a:r>
              <a:rPr lang="ja-JP" altLang="en-US" sz="1200" dirty="0" smtClean="0">
                <a:solidFill>
                  <a:schemeClr val="tx1"/>
                </a:solidFill>
                <a:latin typeface="ＭＳ Ｐ明朝" pitchFamily="18" charset="-128"/>
                <a:ea typeface="ＭＳ Ｐ明朝" pitchFamily="18" charset="-128"/>
              </a:rPr>
              <a:t>　自治府第</a:t>
            </a:r>
            <a:r>
              <a:rPr lang="en-US" altLang="ja-JP" sz="1200" dirty="0" smtClean="0">
                <a:solidFill>
                  <a:schemeClr val="tx1"/>
                </a:solidFill>
                <a:latin typeface="ＭＳ Ｐ明朝" pitchFamily="18" charset="-128"/>
                <a:ea typeface="ＭＳ Ｐ明朝" pitchFamily="18" charset="-128"/>
              </a:rPr>
              <a:t>112</a:t>
            </a:r>
            <a:r>
              <a:rPr lang="ja-JP" altLang="en-US" sz="1200" dirty="0" smtClean="0">
                <a:solidFill>
                  <a:schemeClr val="tx1"/>
                </a:solidFill>
                <a:latin typeface="ＭＳ Ｐ明朝" pitchFamily="18" charset="-128"/>
                <a:ea typeface="ＭＳ Ｐ明朝" pitchFamily="18" charset="-128"/>
              </a:rPr>
              <a:t>号</a:t>
            </a:r>
            <a:r>
              <a:rPr lang="en-US" altLang="ja-JP" sz="1200" dirty="0" smtClean="0">
                <a:solidFill>
                  <a:schemeClr val="tx1"/>
                </a:solidFill>
                <a:latin typeface="ＭＳ Ｐ明朝" pitchFamily="18" charset="-128"/>
                <a:ea typeface="ＭＳ Ｐ明朝" pitchFamily="18" charset="-128"/>
              </a:rPr>
              <a:t>(1976.11.8 )</a:t>
            </a:r>
          </a:p>
          <a:p>
            <a:r>
              <a:rPr kumimoji="1" lang="en-US" altLang="ja-JP" sz="1200" dirty="0" smtClean="0">
                <a:solidFill>
                  <a:schemeClr val="tx1"/>
                </a:solidFill>
                <a:latin typeface="ＭＳ Ｐ明朝" pitchFamily="18" charset="-128"/>
                <a:ea typeface="ＭＳ Ｐ明朝" pitchFamily="18" charset="-128"/>
              </a:rPr>
              <a:t>  </a:t>
            </a:r>
            <a:r>
              <a:rPr kumimoji="1" lang="en-US" altLang="ja-JP" sz="1200" dirty="0" smtClean="0">
                <a:solidFill>
                  <a:schemeClr val="tx1"/>
                </a:solidFill>
                <a:latin typeface="ＭＳ Ｐ明朝" pitchFamily="18" charset="-128"/>
                <a:ea typeface="ＭＳ Ｐ明朝" pitchFamily="18" charset="-128"/>
              </a:rPr>
              <a:t> </a:t>
            </a:r>
            <a:r>
              <a:rPr kumimoji="1" lang="ja-JP" altLang="en-US" sz="1200" dirty="0" smtClean="0">
                <a:solidFill>
                  <a:schemeClr val="tx1"/>
                </a:solidFill>
                <a:latin typeface="ＭＳ Ｐ明朝" pitchFamily="18" charset="-128"/>
                <a:ea typeface="ＭＳ Ｐ明朝" pitchFamily="18" charset="-128"/>
              </a:rPr>
              <a:t>総務省通達　総税都第</a:t>
            </a:r>
            <a:r>
              <a:rPr kumimoji="1" lang="en-US" altLang="ja-JP" sz="1200" dirty="0" smtClean="0">
                <a:solidFill>
                  <a:schemeClr val="tx1"/>
                </a:solidFill>
                <a:latin typeface="ＭＳ Ｐ明朝" pitchFamily="18" charset="-128"/>
                <a:ea typeface="ＭＳ Ｐ明朝" pitchFamily="18" charset="-128"/>
              </a:rPr>
              <a:t>17</a:t>
            </a:r>
            <a:r>
              <a:rPr kumimoji="1" lang="ja-JP" altLang="en-US" sz="1200" dirty="0" smtClean="0">
                <a:solidFill>
                  <a:schemeClr val="tx1"/>
                </a:solidFill>
                <a:latin typeface="ＭＳ Ｐ明朝" pitchFamily="18" charset="-128"/>
                <a:ea typeface="ＭＳ Ｐ明朝" pitchFamily="18" charset="-128"/>
              </a:rPr>
              <a:t>号</a:t>
            </a:r>
            <a:r>
              <a:rPr kumimoji="1" lang="en-US" altLang="ja-JP" sz="1200" dirty="0" smtClean="0">
                <a:solidFill>
                  <a:schemeClr val="tx1"/>
                </a:solidFill>
                <a:latin typeface="ＭＳ Ｐ明朝" pitchFamily="18" charset="-128"/>
                <a:ea typeface="ＭＳ Ｐ明朝" pitchFamily="18" charset="-128"/>
              </a:rPr>
              <a:t>(2009.4.1)</a:t>
            </a:r>
          </a:p>
          <a:p>
            <a:r>
              <a:rPr lang="ja-JP" altLang="en-US" sz="1200" dirty="0" smtClean="0">
                <a:solidFill>
                  <a:schemeClr val="tx1"/>
                </a:solidFill>
                <a:latin typeface="ＭＳ Ｐ明朝" pitchFamily="18" charset="-128"/>
                <a:ea typeface="ＭＳ Ｐ明朝" pitchFamily="18" charset="-128"/>
              </a:rPr>
              <a:t>　　　　　　　　</a:t>
            </a:r>
            <a:r>
              <a:rPr lang="ja-JP" altLang="en-US" sz="1200" dirty="0" smtClean="0">
                <a:solidFill>
                  <a:schemeClr val="tx1"/>
                </a:solidFill>
                <a:latin typeface="ＭＳ Ｐ明朝" pitchFamily="18" charset="-128"/>
                <a:ea typeface="ＭＳ Ｐ明朝" pitchFamily="18" charset="-128"/>
              </a:rPr>
              <a:t>　</a:t>
            </a: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国交省　税制改革要望）</a:t>
            </a:r>
            <a:endParaRPr kumimoji="1" lang="en-US" altLang="ja-JP" sz="1200" dirty="0" smtClean="0">
              <a:solidFill>
                <a:schemeClr val="tx1"/>
              </a:solidFill>
              <a:latin typeface="ＭＳ Ｐ明朝" pitchFamily="18" charset="-128"/>
              <a:ea typeface="ＭＳ Ｐ明朝" pitchFamily="18" charset="-128"/>
            </a:endParaRPr>
          </a:p>
        </p:txBody>
      </p:sp>
      <p:sp>
        <p:nvSpPr>
          <p:cNvPr id="20" name="正方形/長方形 19"/>
          <p:cNvSpPr/>
          <p:nvPr/>
        </p:nvSpPr>
        <p:spPr>
          <a:xfrm>
            <a:off x="755576" y="2348880"/>
            <a:ext cx="1368152" cy="432048"/>
          </a:xfrm>
          <a:prstGeom prst="rect">
            <a:avLst/>
          </a:prstGeom>
          <a:solidFill>
            <a:schemeClr val="accent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smtClean="0">
              <a:latin typeface="AR P丸ゴシック体M" pitchFamily="50" charset="-128"/>
              <a:ea typeface="AR P丸ゴシック体M" pitchFamily="50" charset="-128"/>
            </a:endParaRPr>
          </a:p>
          <a:p>
            <a:pPr algn="ctr"/>
            <a:r>
              <a:rPr kumimoji="1" lang="ja-JP" altLang="en-US" sz="1400" dirty="0" smtClean="0">
                <a:solidFill>
                  <a:schemeClr val="bg1"/>
                </a:solidFill>
                <a:latin typeface="ＭＳ Ｐ明朝" pitchFamily="18" charset="-128"/>
                <a:ea typeface="ＭＳ Ｐ明朝" pitchFamily="18" charset="-128"/>
              </a:rPr>
              <a:t>全国通運連盟</a:t>
            </a:r>
            <a:r>
              <a:rPr lang="ja-JP" altLang="en-US" sz="1050" dirty="0" smtClean="0">
                <a:solidFill>
                  <a:schemeClr val="bg1"/>
                </a:solidFill>
                <a:latin typeface="ＭＳ Ｐ明朝" pitchFamily="18" charset="-128"/>
                <a:ea typeface="ＭＳ Ｐ明朝" pitchFamily="18" charset="-128"/>
              </a:rPr>
              <a:t>大手など</a:t>
            </a:r>
            <a:r>
              <a:rPr lang="en-US" altLang="ja-JP" sz="1050" dirty="0" smtClean="0">
                <a:solidFill>
                  <a:schemeClr val="bg1"/>
                </a:solidFill>
                <a:latin typeface="ＭＳ Ｐ明朝" pitchFamily="18" charset="-128"/>
                <a:ea typeface="ＭＳ Ｐ明朝" pitchFamily="18" charset="-128"/>
              </a:rPr>
              <a:t>81</a:t>
            </a:r>
            <a:r>
              <a:rPr lang="ja-JP" altLang="en-US" sz="1050" dirty="0" smtClean="0">
                <a:solidFill>
                  <a:schemeClr val="bg1"/>
                </a:solidFill>
                <a:latin typeface="ＭＳ Ｐ明朝" pitchFamily="18" charset="-128"/>
                <a:ea typeface="ＭＳ Ｐ明朝" pitchFamily="18" charset="-128"/>
              </a:rPr>
              <a:t>社</a:t>
            </a:r>
          </a:p>
          <a:p>
            <a:pPr algn="ctr"/>
            <a:endParaRPr kumimoji="1" lang="ja-JP" altLang="en-US" sz="1400" dirty="0">
              <a:latin typeface="AR P丸ゴシック体M" pitchFamily="50" charset="-128"/>
              <a:ea typeface="AR P丸ゴシック体M" pitchFamily="50" charset="-128"/>
            </a:endParaRPr>
          </a:p>
        </p:txBody>
      </p:sp>
      <p:cxnSp>
        <p:nvCxnSpPr>
          <p:cNvPr id="27" name="直線矢印コネクタ 26"/>
          <p:cNvCxnSpPr>
            <a:endCxn id="20" idx="3"/>
          </p:cNvCxnSpPr>
          <p:nvPr/>
        </p:nvCxnSpPr>
        <p:spPr>
          <a:xfrm rot="10800000">
            <a:off x="2123728" y="2564904"/>
            <a:ext cx="360040" cy="216024"/>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2483768" y="2492896"/>
            <a:ext cx="720080" cy="216024"/>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bg1"/>
                </a:solidFill>
                <a:latin typeface="AR P丸ゴシック体M" pitchFamily="50" charset="-128"/>
                <a:ea typeface="AR P丸ゴシック体M" pitchFamily="50" charset="-128"/>
              </a:rPr>
              <a:t>１</a:t>
            </a:r>
            <a:r>
              <a:rPr lang="en-US" altLang="ja-JP" sz="1050" dirty="0" smtClean="0">
                <a:solidFill>
                  <a:schemeClr val="bg1"/>
                </a:solidFill>
                <a:latin typeface="AR P丸ゴシック体M" pitchFamily="50" charset="-128"/>
                <a:ea typeface="AR P丸ゴシック体M" pitchFamily="50" charset="-128"/>
              </a:rPr>
              <a:t>.1</a:t>
            </a:r>
            <a:r>
              <a:rPr kumimoji="1" lang="ja-JP" altLang="en-US" sz="1050" dirty="0" smtClean="0">
                <a:solidFill>
                  <a:schemeClr val="bg1"/>
                </a:solidFill>
                <a:latin typeface="AR P丸ゴシック体M" pitchFamily="50" charset="-128"/>
                <a:ea typeface="AR P丸ゴシック体M" pitchFamily="50" charset="-128"/>
              </a:rPr>
              <a:t>％</a:t>
            </a:r>
            <a:endParaRPr kumimoji="1" lang="ja-JP" altLang="en-US" sz="1050" dirty="0">
              <a:solidFill>
                <a:schemeClr val="bg1"/>
              </a:solidFill>
              <a:latin typeface="AR P丸ゴシック体M" pitchFamily="50" charset="-128"/>
              <a:ea typeface="AR P丸ゴシック体M" pitchFamily="50" charset="-128"/>
            </a:endParaRPr>
          </a:p>
        </p:txBody>
      </p:sp>
      <p:sp>
        <p:nvSpPr>
          <p:cNvPr id="25" name="角丸四角形 24"/>
          <p:cNvSpPr/>
          <p:nvPr/>
        </p:nvSpPr>
        <p:spPr>
          <a:xfrm>
            <a:off x="6228184" y="188640"/>
            <a:ext cx="1872208" cy="360040"/>
          </a:xfrm>
          <a:prstGeom prst="round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ln w="12700">
                  <a:solidFill>
                    <a:sysClr val="windowText" lastClr="000000"/>
                  </a:solidFill>
                  <a:prstDash val="solid"/>
                </a:ln>
                <a:solidFill>
                  <a:schemeClr val="bg1"/>
                </a:solidFill>
                <a:latin typeface="ＭＳ Ｐ明朝" pitchFamily="18" charset="-128"/>
                <a:ea typeface="ＭＳ Ｐ明朝" pitchFamily="18" charset="-128"/>
              </a:rPr>
              <a:t>Common Sense </a:t>
            </a:r>
            <a:r>
              <a:rPr lang="ja-JP" altLang="en-US" sz="1400" dirty="0" smtClean="0">
                <a:ln w="12700">
                  <a:solidFill>
                    <a:sysClr val="windowText" lastClr="000000"/>
                  </a:solidFill>
                  <a:prstDash val="solid"/>
                </a:ln>
                <a:solidFill>
                  <a:schemeClr val="bg1"/>
                </a:solidFill>
                <a:latin typeface="ＭＳ Ｐ明朝" pitchFamily="18" charset="-128"/>
                <a:ea typeface="ＭＳ Ｐ明朝" pitchFamily="18" charset="-128"/>
              </a:rPr>
              <a:t>Ｎ</a:t>
            </a:r>
            <a:r>
              <a:rPr lang="en-US" altLang="ja-JP" sz="1400" dirty="0" smtClean="0">
                <a:ln w="12700">
                  <a:solidFill>
                    <a:sysClr val="windowText" lastClr="000000"/>
                  </a:solidFill>
                  <a:prstDash val="solid"/>
                </a:ln>
                <a:solidFill>
                  <a:schemeClr val="bg1"/>
                </a:solidFill>
                <a:latin typeface="ＭＳ Ｐ明朝" pitchFamily="18" charset="-128"/>
                <a:ea typeface="ＭＳ Ｐ明朝" pitchFamily="18" charset="-128"/>
              </a:rPr>
              <a:t>o.10</a:t>
            </a:r>
            <a:endParaRPr lang="ja-JP" altLang="en-US" sz="1400" dirty="0">
              <a:ln w="12700">
                <a:solidFill>
                  <a:sysClr val="windowText" lastClr="000000"/>
                </a:solidFill>
                <a:prstDash val="solid"/>
              </a:ln>
              <a:solidFill>
                <a:schemeClr val="bg1"/>
              </a:solidFill>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512064"/>
            <a:ext cx="7772400" cy="1908824"/>
          </a:xfrm>
        </p:spPr>
        <p:txBody>
          <a:bodyPr/>
          <a:lstStyle/>
          <a:p>
            <a:r>
              <a:rPr kumimoji="1" lang="ja-JP" altLang="en-US" sz="1800" dirty="0" smtClean="0">
                <a:latin typeface="AR P丸ゴシック体M" pitchFamily="50" charset="-128"/>
                <a:ea typeface="AR P丸ゴシック体M" pitchFamily="50" charset="-128"/>
              </a:rPr>
              <a:t>　</a:t>
            </a:r>
            <a:r>
              <a:rPr kumimoji="1" lang="ja-JP" altLang="en-US" sz="1800" dirty="0" smtClean="0">
                <a:latin typeface="ＭＳ Ｐ明朝" pitchFamily="18" charset="-128"/>
                <a:ea typeface="ＭＳ Ｐ明朝" pitchFamily="18" charset="-128"/>
              </a:rPr>
              <a:t>平成</a:t>
            </a:r>
            <a:r>
              <a:rPr kumimoji="1" lang="en-US" altLang="ja-JP" sz="1800" dirty="0" smtClean="0">
                <a:latin typeface="ＭＳ Ｐ明朝" pitchFamily="18" charset="-128"/>
                <a:ea typeface="ＭＳ Ｐ明朝" pitchFamily="18" charset="-128"/>
              </a:rPr>
              <a:t>22</a:t>
            </a:r>
            <a:r>
              <a:rPr kumimoji="1" lang="ja-JP" altLang="en-US" sz="1800" dirty="0" smtClean="0">
                <a:latin typeface="ＭＳ Ｐ明朝" pitchFamily="18" charset="-128"/>
                <a:ea typeface="ＭＳ Ｐ明朝" pitchFamily="18" charset="-128"/>
              </a:rPr>
              <a:t>年度 </a:t>
            </a:r>
            <a:r>
              <a:rPr kumimoji="1" lang="ja-JP" altLang="en-US" sz="2000" dirty="0" smtClean="0">
                <a:latin typeface="ＭＳ Ｐ明朝" pitchFamily="18" charset="-128"/>
                <a:ea typeface="ＭＳ Ｐ明朝" pitchFamily="18" charset="-128"/>
              </a:rPr>
              <a:t>税制改革要望事項</a:t>
            </a:r>
            <a:r>
              <a:rPr kumimoji="1" lang="ja-JP" altLang="en-US" sz="1800" dirty="0" smtClean="0">
                <a:latin typeface="ＭＳ Ｐ明朝" pitchFamily="18" charset="-128"/>
                <a:ea typeface="ＭＳ Ｐ明朝" pitchFamily="18" charset="-128"/>
              </a:rPr>
              <a:t>　国土交通省</a:t>
            </a:r>
            <a:r>
              <a:rPr kumimoji="1" lang="en-US" altLang="ja-JP" sz="1400" dirty="0" smtClean="0">
                <a:latin typeface="ＭＳ Ｐ明朝" pitchFamily="18" charset="-128"/>
                <a:ea typeface="ＭＳ Ｐ明朝" pitchFamily="18" charset="-128"/>
              </a:rPr>
              <a:t>(</a:t>
            </a:r>
            <a:r>
              <a:rPr kumimoji="1" lang="ja-JP" altLang="en-US" sz="1400" dirty="0" smtClean="0">
                <a:latin typeface="ＭＳ Ｐ明朝" pitchFamily="18" charset="-128"/>
                <a:ea typeface="ＭＳ Ｐ明朝" pitchFamily="18" charset="-128"/>
              </a:rPr>
              <a:t>平成</a:t>
            </a:r>
            <a:r>
              <a:rPr kumimoji="1" lang="en-US" altLang="ja-JP" sz="1400" dirty="0" smtClean="0">
                <a:latin typeface="ＭＳ Ｐ明朝" pitchFamily="18" charset="-128"/>
                <a:ea typeface="ＭＳ Ｐ明朝" pitchFamily="18" charset="-128"/>
              </a:rPr>
              <a:t>21</a:t>
            </a:r>
            <a:r>
              <a:rPr kumimoji="1" lang="ja-JP" altLang="en-US" sz="1400" dirty="0" smtClean="0">
                <a:latin typeface="ＭＳ Ｐ明朝" pitchFamily="18" charset="-128"/>
                <a:ea typeface="ＭＳ Ｐ明朝" pitchFamily="18" charset="-128"/>
              </a:rPr>
              <a:t>年度次期税制抜本改革時まで延長）</a:t>
            </a:r>
            <a:r>
              <a:rPr kumimoji="1" lang="en-US" altLang="ja-JP" sz="1800" dirty="0" smtClean="0">
                <a:latin typeface="ＭＳ Ｐ明朝" pitchFamily="18" charset="-128"/>
                <a:ea typeface="ＭＳ Ｐ明朝" pitchFamily="18" charset="-128"/>
              </a:rPr>
              <a:t/>
            </a:r>
            <a:br>
              <a:rPr kumimoji="1" lang="en-US" altLang="ja-JP" sz="1800" dirty="0" smtClean="0">
                <a:latin typeface="ＭＳ Ｐ明朝" pitchFamily="18" charset="-128"/>
                <a:ea typeface="ＭＳ Ｐ明朝" pitchFamily="18" charset="-128"/>
              </a:rPr>
            </a:br>
            <a:r>
              <a:rPr kumimoji="1" lang="ja-JP" altLang="en-US" sz="1800" dirty="0" smtClean="0">
                <a:latin typeface="ＭＳ Ｐ明朝" pitchFamily="18" charset="-128"/>
                <a:ea typeface="ＭＳ Ｐ明朝" pitchFamily="18" charset="-128"/>
              </a:rPr>
              <a:t>　</a:t>
            </a:r>
            <a:r>
              <a:rPr kumimoji="1" lang="ja-JP" altLang="en-US" sz="1600" dirty="0" smtClean="0">
                <a:latin typeface="ＭＳ Ｐ明朝" pitchFamily="18" charset="-128"/>
                <a:ea typeface="ＭＳ Ｐ明朝" pitchFamily="18" charset="-128"/>
              </a:rPr>
              <a:t>トラック事業及びバス事業は、物流の基幹的輸送機関としてあるいは国民生活に欠かせない身近な足として国民生活の向上及び産業の発展に寄与している。今後とも公共輸送機関としての責任を健全に全うしていくためには、中小トラック事業者の適正化対策、安全対策、環境対策、輸送サービスの改善等に適切に対処していく必要がある。これらは個々の事業者のみの対応で解決できる課題ではなく、業界全体で取り組んでいく必要がある。「交付金」は資金基盤として今後とも継続されることが必要である。</a:t>
            </a:r>
            <a:endParaRPr kumimoji="1" lang="ja-JP" altLang="en-US" sz="1600" dirty="0">
              <a:latin typeface="ＭＳ Ｐ明朝" pitchFamily="18" charset="-128"/>
              <a:ea typeface="ＭＳ Ｐ明朝" pitchFamily="18" charset="-128"/>
            </a:endParaRPr>
          </a:p>
        </p:txBody>
      </p:sp>
      <p:sp>
        <p:nvSpPr>
          <p:cNvPr id="4" name="正方形/長方形 3"/>
          <p:cNvSpPr/>
          <p:nvPr/>
        </p:nvSpPr>
        <p:spPr>
          <a:xfrm>
            <a:off x="971600" y="2492896"/>
            <a:ext cx="3744416" cy="38164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ＭＳ Ｐ明朝" pitchFamily="18" charset="-128"/>
                <a:ea typeface="ＭＳ Ｐ明朝" pitchFamily="18" charset="-128"/>
              </a:rPr>
              <a:t>「交付金制度」の政策効果</a:t>
            </a:r>
            <a:r>
              <a:rPr kumimoji="1" lang="en-US" altLang="ja-JP" sz="1200" dirty="0" smtClean="0">
                <a:solidFill>
                  <a:schemeClr val="tx1"/>
                </a:solidFill>
                <a:latin typeface="ＭＳ Ｐ明朝" pitchFamily="18" charset="-128"/>
                <a:ea typeface="ＭＳ Ｐ明朝" pitchFamily="18" charset="-128"/>
              </a:rPr>
              <a:t>(</a:t>
            </a:r>
            <a:r>
              <a:rPr kumimoji="1" lang="ja-JP" altLang="en-US" sz="1200" dirty="0" smtClean="0">
                <a:solidFill>
                  <a:schemeClr val="tx1"/>
                </a:solidFill>
                <a:latin typeface="ＭＳ Ｐ明朝" pitchFamily="18" charset="-128"/>
                <a:ea typeface="ＭＳ Ｐ明朝" pitchFamily="18" charset="-128"/>
              </a:rPr>
              <a:t>国交省説明）</a:t>
            </a:r>
            <a:endParaRPr kumimoji="1" lang="en-US" altLang="ja-JP" sz="12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・地方適正化実施機関において巡回指導を通じて、過積載や過労運転等の違法行為の防止や輸送秩序に確立に努めている。→年間</a:t>
            </a:r>
            <a:r>
              <a:rPr lang="en-US" altLang="ja-JP" sz="1400" dirty="0" smtClean="0">
                <a:solidFill>
                  <a:schemeClr val="tx1"/>
                </a:solidFill>
                <a:latin typeface="ＭＳ Ｐ明朝" pitchFamily="18" charset="-128"/>
                <a:ea typeface="ＭＳ Ｐ明朝" pitchFamily="18" charset="-128"/>
              </a:rPr>
              <a:t>3</a:t>
            </a:r>
            <a:r>
              <a:rPr lang="ja-JP" altLang="en-US" sz="1400" dirty="0" smtClean="0">
                <a:solidFill>
                  <a:schemeClr val="tx1"/>
                </a:solidFill>
                <a:latin typeface="ＭＳ Ｐ明朝" pitchFamily="18" charset="-128"/>
                <a:ea typeface="ＭＳ Ｐ明朝" pitchFamily="18" charset="-128"/>
              </a:rPr>
              <a:t>万件の事業所指導。</a:t>
            </a:r>
            <a:endParaRPr lang="en-US" altLang="ja-JP" sz="1400" dirty="0" smtClean="0">
              <a:solidFill>
                <a:schemeClr val="tx1"/>
              </a:solidFill>
              <a:latin typeface="ＭＳ Ｐ明朝" pitchFamily="18" charset="-128"/>
              <a:ea typeface="ＭＳ Ｐ明朝" pitchFamily="18" charset="-128"/>
            </a:endParaRPr>
          </a:p>
          <a:p>
            <a:r>
              <a:rPr kumimoji="1" lang="ja-JP" altLang="en-US" sz="1400" dirty="0" smtClean="0">
                <a:solidFill>
                  <a:schemeClr val="tx1"/>
                </a:solidFill>
                <a:latin typeface="ＭＳ Ｐ明朝" pitchFamily="18" charset="-128"/>
                <a:ea typeface="ＭＳ Ｐ明朝" pitchFamily="18" charset="-128"/>
              </a:rPr>
              <a:t>・運転者に安全教育研修の実施や休憩施設の整備を図り、交通事故防止対策を推進している。</a:t>
            </a:r>
            <a:endParaRPr kumimoji="1" lang="en-US" altLang="ja-JP" sz="14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低公害トラック・バス、ノンステップバスの導入や最新排出ガス規制適合車への代替、運送事業用施設等の設備を支援することにより、環境負担の低減、輸送サービスの改善や近代化・効率化を図っている。</a:t>
            </a:r>
            <a:endParaRPr kumimoji="1" lang="en-US" altLang="ja-JP" sz="140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マスコミ報道から</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●民主党は政権交代前には「政官業の癒着」と厳しく批判。</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a:t>
            </a:r>
            <a:r>
              <a:rPr lang="en-US" altLang="ja-JP" sz="1050" dirty="0" smtClean="0">
                <a:solidFill>
                  <a:schemeClr val="tx1"/>
                </a:solidFill>
                <a:latin typeface="ＭＳ Ｐ明朝" pitchFamily="18" charset="-128"/>
                <a:ea typeface="ＭＳ Ｐ明朝" pitchFamily="18" charset="-128"/>
              </a:rPr>
              <a:t>5</a:t>
            </a:r>
            <a:r>
              <a:rPr lang="ja-JP" altLang="en-US" sz="1050" dirty="0" smtClean="0">
                <a:solidFill>
                  <a:schemeClr val="tx1"/>
                </a:solidFill>
                <a:latin typeface="ＭＳ Ｐ明朝" pitchFamily="18" charset="-128"/>
                <a:ea typeface="ＭＳ Ｐ明朝" pitchFamily="18" charset="-128"/>
              </a:rPr>
              <a:t>月の事業仕分けで「見直し」判定。</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●片山総務相は就任前、「選挙のために</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地域主権</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も</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天下り</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根絶</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もかなぐり捨てた」と酷評した。</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●「全ト協への上納が必要なら国が直接支出すべきだ」</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橋下</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AR P丸ゴシック体M" pitchFamily="50" charset="-128"/>
                <a:ea typeface="AR P丸ゴシック体M" pitchFamily="50" charset="-128"/>
              </a:rPr>
              <a:t>  </a:t>
            </a:r>
            <a:r>
              <a:rPr lang="ja-JP" altLang="en-US" sz="1050" dirty="0" smtClean="0">
                <a:solidFill>
                  <a:schemeClr val="tx1"/>
                </a:solidFill>
                <a:latin typeface="AR P丸ゴシック体M" pitchFamily="50" charset="-128"/>
                <a:ea typeface="AR P丸ゴシック体M" pitchFamily="50" charset="-128"/>
              </a:rPr>
              <a:t>大阪府知事</a:t>
            </a:r>
            <a:r>
              <a:rPr lang="en-US" altLang="ja-JP" sz="1050" dirty="0" smtClean="0">
                <a:solidFill>
                  <a:schemeClr val="tx1"/>
                </a:solidFill>
                <a:latin typeface="AR P丸ゴシック体M" pitchFamily="50" charset="-128"/>
                <a:ea typeface="AR P丸ゴシック体M" pitchFamily="50" charset="-128"/>
              </a:rPr>
              <a:t>)</a:t>
            </a:r>
            <a:endParaRPr kumimoji="1" lang="ja-JP" altLang="en-US" sz="1050" dirty="0">
              <a:solidFill>
                <a:schemeClr val="tx1"/>
              </a:solidFill>
              <a:latin typeface="AR P丸ゴシック体M" pitchFamily="50" charset="-128"/>
              <a:ea typeface="AR P丸ゴシック体M" pitchFamily="50" charset="-128"/>
            </a:endParaRPr>
          </a:p>
        </p:txBody>
      </p:sp>
      <p:graphicFrame>
        <p:nvGraphicFramePr>
          <p:cNvPr id="8" name="コンテンツ プレースホルダ 7"/>
          <p:cNvGraphicFramePr>
            <a:graphicFrameLocks noGrp="1"/>
          </p:cNvGraphicFramePr>
          <p:nvPr>
            <p:ph idx="1"/>
          </p:nvPr>
        </p:nvGraphicFramePr>
        <p:xfrm>
          <a:off x="4860032" y="2492896"/>
          <a:ext cx="3672408" cy="3816424"/>
        </p:xfrm>
        <a:graphic>
          <a:graphicData uri="http://schemas.openxmlformats.org/drawingml/2006/table">
            <a:tbl>
              <a:tblPr firstRow="1" bandRow="1">
                <a:tableStyleId>{5C22544A-7EE6-4342-B048-85BDC9FD1C3A}</a:tableStyleId>
              </a:tblPr>
              <a:tblGrid>
                <a:gridCol w="3672408"/>
              </a:tblGrid>
              <a:tr h="462051">
                <a:tc>
                  <a:txBody>
                    <a:bodyPr/>
                    <a:lstStyle/>
                    <a:p>
                      <a:r>
                        <a:rPr kumimoji="1" lang="ja-JP" altLang="en-US" sz="1400" b="0" dirty="0" smtClean="0">
                          <a:solidFill>
                            <a:schemeClr val="tx1"/>
                          </a:solidFill>
                          <a:latin typeface="ＭＳ Ｐ明朝" pitchFamily="18" charset="-128"/>
                          <a:ea typeface="ＭＳ Ｐ明朝" pitchFamily="18" charset="-128"/>
                        </a:rPr>
                        <a:t>「交付対象事業」について</a:t>
                      </a:r>
                      <a:endParaRPr kumimoji="1" lang="ja-JP" altLang="en-US" sz="14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1340">
                <a:tc>
                  <a:txBody>
                    <a:bodyPr/>
                    <a:lstStyle/>
                    <a:p>
                      <a:r>
                        <a:rPr kumimoji="1" lang="ja-JP" altLang="en-US" sz="1400" dirty="0" smtClean="0">
                          <a:solidFill>
                            <a:schemeClr val="tx1"/>
                          </a:solidFill>
                          <a:latin typeface="ＭＳ Ｐ明朝" pitchFamily="18" charset="-128"/>
                          <a:ea typeface="ＭＳ Ｐ明朝" pitchFamily="18" charset="-128"/>
                        </a:rPr>
                        <a:t>震災等災害発生時に緊急物資輸送体制の整備、安全運行の確保交通公害対策の事業</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92480">
                <a:tc>
                  <a:txBody>
                    <a:bodyPr/>
                    <a:lstStyle/>
                    <a:p>
                      <a:r>
                        <a:rPr kumimoji="1" lang="ja-JP" altLang="en-US" sz="1400" dirty="0" smtClean="0">
                          <a:solidFill>
                            <a:schemeClr val="tx1"/>
                          </a:solidFill>
                          <a:latin typeface="ＭＳ Ｐ明朝" pitchFamily="18" charset="-128"/>
                          <a:ea typeface="ＭＳ Ｐ明朝" pitchFamily="18" charset="-128"/>
                        </a:rPr>
                        <a:t>トラックターミナル、バスターミナル、共同輸送サービスセンター、配送センター、バス停留所上屋の整備</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6397">
                <a:tc>
                  <a:txBody>
                    <a:bodyPr/>
                    <a:lstStyle/>
                    <a:p>
                      <a:r>
                        <a:rPr kumimoji="1" lang="ja-JP" altLang="en-US" sz="1400" dirty="0" smtClean="0">
                          <a:solidFill>
                            <a:schemeClr val="tx1"/>
                          </a:solidFill>
                          <a:latin typeface="ＭＳ Ｐ明朝" pitchFamily="18" charset="-128"/>
                          <a:ea typeface="ＭＳ Ｐ明朝" pitchFamily="18" charset="-128"/>
                        </a:rPr>
                        <a:t>トラック輸送情報システム、バスの乗継機能強化</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4069">
                <a:tc>
                  <a:txBody>
                    <a:bodyPr/>
                    <a:lstStyle/>
                    <a:p>
                      <a:r>
                        <a:rPr kumimoji="1" lang="ja-JP" altLang="en-US" sz="1400" dirty="0" smtClean="0">
                          <a:solidFill>
                            <a:schemeClr val="tx1"/>
                          </a:solidFill>
                          <a:latin typeface="ＭＳ Ｐ明朝" pitchFamily="18" charset="-128"/>
                          <a:ea typeface="ＭＳ Ｐ明朝" pitchFamily="18" charset="-128"/>
                        </a:rPr>
                        <a:t>運転者、乗務員の共同休憩施設、共同福利厚生施設の整備・運営</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80087">
                <a:tc>
                  <a:txBody>
                    <a:bodyPr/>
                    <a:lstStyle/>
                    <a:p>
                      <a:r>
                        <a:rPr kumimoji="1" lang="ja-JP" altLang="en-US" sz="1400" dirty="0" smtClean="0">
                          <a:solidFill>
                            <a:schemeClr val="tx1"/>
                          </a:solidFill>
                          <a:latin typeface="ＭＳ Ｐ明朝" pitchFamily="18" charset="-128"/>
                          <a:ea typeface="ＭＳ Ｐ明朝" pitchFamily="18" charset="-128"/>
                        </a:rPr>
                        <a:t>車両の買替、物流施設の整備、バス事業の経営基盤の安定確保の費用の融資の基金造成</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角丸四角形 4"/>
          <p:cNvSpPr/>
          <p:nvPr/>
        </p:nvSpPr>
        <p:spPr>
          <a:xfrm>
            <a:off x="6588224" y="260648"/>
            <a:ext cx="1872208" cy="288032"/>
          </a:xfrm>
          <a:prstGeom prst="round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n w="12700">
                  <a:solidFill>
                    <a:sysClr val="windowText" lastClr="000000"/>
                  </a:solidFill>
                  <a:prstDash val="solid"/>
                </a:ln>
                <a:solidFill>
                  <a:schemeClr val="bg1"/>
                </a:solidFill>
                <a:latin typeface="ＭＳ Ｐ明朝" pitchFamily="18" charset="-128"/>
                <a:ea typeface="ＭＳ Ｐ明朝" pitchFamily="18" charset="-128"/>
              </a:rPr>
              <a:t>Common Sense </a:t>
            </a:r>
            <a:r>
              <a:rPr lang="ja-JP" altLang="en-US" sz="1200" dirty="0" smtClean="0">
                <a:ln w="12700">
                  <a:solidFill>
                    <a:sysClr val="windowText" lastClr="000000"/>
                  </a:solidFill>
                  <a:prstDash val="solid"/>
                </a:ln>
                <a:solidFill>
                  <a:schemeClr val="bg1"/>
                </a:solidFill>
                <a:latin typeface="ＭＳ Ｐ明朝" pitchFamily="18" charset="-128"/>
                <a:ea typeface="ＭＳ Ｐ明朝" pitchFamily="18" charset="-128"/>
              </a:rPr>
              <a:t>Ｎ</a:t>
            </a:r>
            <a:r>
              <a:rPr lang="en-US" altLang="ja-JP" sz="1200" dirty="0" smtClean="0">
                <a:ln w="12700">
                  <a:solidFill>
                    <a:sysClr val="windowText" lastClr="000000"/>
                  </a:solidFill>
                  <a:prstDash val="solid"/>
                </a:ln>
                <a:solidFill>
                  <a:schemeClr val="bg1"/>
                </a:solidFill>
                <a:latin typeface="ＭＳ Ｐ明朝" pitchFamily="18" charset="-128"/>
                <a:ea typeface="ＭＳ Ｐ明朝" pitchFamily="18" charset="-128"/>
              </a:rPr>
              <a:t>o.10</a:t>
            </a:r>
            <a:endParaRPr lang="ja-JP" altLang="en-US" sz="1200" dirty="0">
              <a:ln w="12700">
                <a:solidFill>
                  <a:sysClr val="windowText" lastClr="000000"/>
                </a:solidFill>
                <a:prstDash val="solid"/>
              </a:ln>
              <a:solidFill>
                <a:schemeClr val="bg1"/>
              </a:solidFill>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332656"/>
            <a:ext cx="7772400" cy="504056"/>
          </a:xfrm>
        </p:spPr>
        <p:txBody>
          <a:bodyPr/>
          <a:lstStyle/>
          <a:p>
            <a:r>
              <a:rPr kumimoji="1" lang="en-US" altLang="ja-JP" dirty="0" smtClean="0"/>
              <a:t/>
            </a:r>
            <a:br>
              <a:rPr kumimoji="1" lang="en-US" altLang="ja-JP" dirty="0" smtClean="0"/>
            </a:b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pPr>
              <a:buNone/>
            </a:pPr>
            <a:endParaRPr kumimoji="1" lang="ja-JP" altLang="en-US" dirty="0"/>
          </a:p>
        </p:txBody>
      </p:sp>
      <p:graphicFrame>
        <p:nvGraphicFramePr>
          <p:cNvPr id="4" name="表 3"/>
          <p:cNvGraphicFramePr>
            <a:graphicFrameLocks noGrp="1"/>
          </p:cNvGraphicFramePr>
          <p:nvPr/>
        </p:nvGraphicFramePr>
        <p:xfrm>
          <a:off x="611560" y="620688"/>
          <a:ext cx="7992887" cy="5446632"/>
        </p:xfrm>
        <a:graphic>
          <a:graphicData uri="http://schemas.openxmlformats.org/drawingml/2006/table">
            <a:tbl>
              <a:tblPr firstRow="1" bandRow="1">
                <a:tableStyleId>{5C22544A-7EE6-4342-B048-85BDC9FD1C3A}</a:tableStyleId>
              </a:tblPr>
              <a:tblGrid>
                <a:gridCol w="2664296"/>
                <a:gridCol w="5328591"/>
              </a:tblGrid>
              <a:tr h="38546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solidFill>
                            <a:schemeClr val="tx1"/>
                          </a:solidFill>
                          <a:latin typeface="ＭＳ Ｐ明朝" pitchFamily="18" charset="-128"/>
                          <a:ea typeface="ＭＳ Ｐ明朝" pitchFamily="18" charset="-128"/>
                        </a:rPr>
                        <a:t>「運輸事業助成交付金」制度をめぐる仕分け論点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50" b="0" dirty="0">
                        <a:solidFill>
                          <a:schemeClr val="bg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5385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Ｐ明朝" pitchFamily="18" charset="-128"/>
                          <a:ea typeface="ＭＳ Ｐ明朝" pitchFamily="18" charset="-128"/>
                          <a:sym typeface="Wingdings"/>
                        </a:rPr>
                        <a:t></a:t>
                      </a:r>
                      <a:r>
                        <a:rPr kumimoji="1" lang="ja-JP" altLang="en-US" sz="1400" b="0" dirty="0" smtClean="0">
                          <a:solidFill>
                            <a:schemeClr val="tx1"/>
                          </a:solidFill>
                          <a:latin typeface="ＭＳ Ｐ明朝" pitchFamily="18" charset="-128"/>
                          <a:ea typeface="ＭＳ Ｐ明朝" pitchFamily="18" charset="-128"/>
                        </a:rPr>
                        <a:t>事業仕分け第</a:t>
                      </a:r>
                      <a:r>
                        <a:rPr kumimoji="1" lang="en-US" altLang="ja-JP" sz="1400" b="0" dirty="0" smtClean="0">
                          <a:solidFill>
                            <a:schemeClr val="tx1"/>
                          </a:solidFill>
                          <a:latin typeface="ＭＳ Ｐ明朝" pitchFamily="18" charset="-128"/>
                          <a:ea typeface="ＭＳ Ｐ明朝" pitchFamily="18" charset="-128"/>
                        </a:rPr>
                        <a:t>2</a:t>
                      </a:r>
                      <a:r>
                        <a:rPr kumimoji="1" lang="ja-JP" altLang="en-US" sz="1400" b="0" dirty="0" smtClean="0">
                          <a:solidFill>
                            <a:schemeClr val="tx1"/>
                          </a:solidFill>
                          <a:latin typeface="ＭＳ Ｐ明朝" pitchFamily="18" charset="-128"/>
                          <a:ea typeface="ＭＳ Ｐ明朝" pitchFamily="18" charset="-128"/>
                        </a:rPr>
                        <a:t>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ＭＳ Ｐ明朝" pitchFamily="18" charset="-128"/>
                          <a:ea typeface="ＭＳ Ｐ明朝" pitchFamily="18" charset="-128"/>
                        </a:rPr>
                        <a:t>資金の流れが複雑すぎる。「早急な透明性を確保するよう努力を」と結論付けた。</a:t>
                      </a:r>
                      <a:r>
                        <a:rPr kumimoji="1" lang="ja-JP" altLang="en-US" sz="1050" b="0" dirty="0" smtClean="0">
                          <a:solidFill>
                            <a:schemeClr val="tx1"/>
                          </a:solidFill>
                          <a:latin typeface="ＭＳ Ｐ明朝" pitchFamily="18" charset="-128"/>
                          <a:ea typeface="ＭＳ Ｐ明朝" pitchFamily="18" charset="-128"/>
                        </a:rPr>
                        <a:t>（「日経」</a:t>
                      </a:r>
                      <a:r>
                        <a:rPr kumimoji="1" lang="en-US" altLang="ja-JP" sz="1050" b="0" dirty="0" smtClean="0">
                          <a:solidFill>
                            <a:schemeClr val="tx1"/>
                          </a:solidFill>
                          <a:latin typeface="ＭＳ Ｐ明朝" pitchFamily="18" charset="-128"/>
                          <a:ea typeface="ＭＳ Ｐ明朝" pitchFamily="18" charset="-128"/>
                        </a:rPr>
                        <a:t>2010.5.25</a:t>
                      </a:r>
                      <a:r>
                        <a:rPr kumimoji="1" lang="ja-JP" altLang="en-US"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93023">
                <a:tc>
                  <a:txBody>
                    <a:bodyPr/>
                    <a:lstStyle/>
                    <a:p>
                      <a:r>
                        <a:rPr kumimoji="1" lang="ja-JP" altLang="en-US" sz="1400" dirty="0" smtClean="0">
                          <a:solidFill>
                            <a:schemeClr val="tx1"/>
                          </a:solidFill>
                          <a:latin typeface="ＭＳ Ｐ明朝" pitchFamily="18" charset="-128"/>
                          <a:ea typeface="ＭＳ Ｐ明朝" pitchFamily="18" charset="-128"/>
                          <a:sym typeface="Wingdings"/>
                        </a:rPr>
                        <a:t>そもそもの</a:t>
                      </a:r>
                      <a:r>
                        <a:rPr kumimoji="1" lang="ja-JP" altLang="en-US" sz="1400" dirty="0" smtClean="0">
                          <a:solidFill>
                            <a:schemeClr val="tx1"/>
                          </a:solidFill>
                          <a:latin typeface="ＭＳ Ｐ明朝" pitchFamily="18" charset="-128"/>
                          <a:ea typeface="ＭＳ Ｐ明朝" pitchFamily="18" charset="-128"/>
                        </a:rPr>
                        <a:t>法的根拠。支出は</a:t>
                      </a:r>
                      <a:endParaRPr kumimoji="1" lang="en-US" altLang="ja-JP" sz="1400" dirty="0" smtClean="0">
                        <a:solidFill>
                          <a:schemeClr val="tx1"/>
                        </a:solidFill>
                        <a:latin typeface="ＭＳ Ｐ明朝" pitchFamily="18" charset="-128"/>
                        <a:ea typeface="ＭＳ Ｐ明朝" pitchFamily="18" charset="-128"/>
                      </a:endParaRPr>
                    </a:p>
                    <a:p>
                      <a:r>
                        <a:rPr kumimoji="1" lang="ja-JP" altLang="en-US" sz="1400" dirty="0" smtClean="0">
                          <a:solidFill>
                            <a:schemeClr val="tx1"/>
                          </a:solidFill>
                          <a:latin typeface="ＭＳ Ｐ明朝" pitchFamily="18" charset="-128"/>
                          <a:ea typeface="ＭＳ Ｐ明朝" pitchFamily="18" charset="-128"/>
                        </a:rPr>
                        <a:t>　知事の判断。地方が出損する</a:t>
                      </a:r>
                      <a:endParaRPr kumimoji="1" lang="en-US" altLang="ja-JP" sz="1400" dirty="0" smtClean="0">
                        <a:solidFill>
                          <a:schemeClr val="tx1"/>
                        </a:solidFill>
                        <a:latin typeface="ＭＳ Ｐ明朝" pitchFamily="18" charset="-128"/>
                        <a:ea typeface="ＭＳ Ｐ明朝" pitchFamily="18" charset="-128"/>
                      </a:endParaRPr>
                    </a:p>
                    <a:p>
                      <a:r>
                        <a:rPr kumimoji="1" lang="ja-JP" altLang="en-US" sz="1400" dirty="0" smtClean="0">
                          <a:solidFill>
                            <a:schemeClr val="tx1"/>
                          </a:solidFill>
                          <a:latin typeface="ＭＳ Ｐ明朝" pitchFamily="18" charset="-128"/>
                          <a:ea typeface="ＭＳ Ｐ明朝" pitchFamily="18" charset="-128"/>
                        </a:rPr>
                        <a:t>　根拠が希薄である。</a:t>
                      </a:r>
                      <a:endParaRPr kumimoji="1" lang="en-US" altLang="ja-JP" sz="1400" dirty="0" smtClean="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ja-JP" sz="1400" dirty="0" smtClean="0">
                          <a:solidFill>
                            <a:schemeClr val="tx1"/>
                          </a:solidFill>
                          <a:latin typeface="ＭＳ Ｐ明朝" pitchFamily="18" charset="-128"/>
                          <a:ea typeface="ＭＳ Ｐ明朝" pitchFamily="18" charset="-128"/>
                        </a:rPr>
                        <a:t>1976</a:t>
                      </a:r>
                      <a:r>
                        <a:rPr lang="ja-JP" altLang="en-US" sz="1400" dirty="0" smtClean="0">
                          <a:solidFill>
                            <a:schemeClr val="tx1"/>
                          </a:solidFill>
                          <a:latin typeface="ＭＳ Ｐ明朝" pitchFamily="18" charset="-128"/>
                          <a:ea typeface="ＭＳ Ｐ明朝" pitchFamily="18" charset="-128"/>
                        </a:rPr>
                        <a:t>年、軽油取引税</a:t>
                      </a:r>
                      <a:r>
                        <a:rPr lang="en-US" altLang="ja-JP" sz="1400" dirty="0" smtClean="0">
                          <a:solidFill>
                            <a:schemeClr val="tx1"/>
                          </a:solidFill>
                          <a:latin typeface="ＭＳ Ｐ明朝" pitchFamily="18" charset="-128"/>
                          <a:ea typeface="ＭＳ Ｐ明朝" pitchFamily="18" charset="-128"/>
                        </a:rPr>
                        <a:t>(</a:t>
                      </a:r>
                      <a:r>
                        <a:rPr lang="ja-JP" altLang="en-US" sz="1400" dirty="0" smtClean="0">
                          <a:solidFill>
                            <a:schemeClr val="tx1"/>
                          </a:solidFill>
                          <a:latin typeface="ＭＳ Ｐ明朝" pitchFamily="18" charset="-128"/>
                          <a:ea typeface="ＭＳ Ｐ明朝" pitchFamily="18" charset="-128"/>
                        </a:rPr>
                        <a:t>都道府県税）の暫定税率が引き上げられた際、軽油を大量に使う運送業者への配慮から自治次官通知で国が都道府県に要望して導入された制度。</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「毎日」</a:t>
                      </a:r>
                      <a:r>
                        <a:rPr lang="en-US" altLang="ja-JP" sz="1050" dirty="0" smtClean="0">
                          <a:solidFill>
                            <a:schemeClr val="tx1"/>
                          </a:solidFill>
                          <a:latin typeface="ＭＳ Ｐ明朝" pitchFamily="18" charset="-128"/>
                          <a:ea typeface="ＭＳ Ｐ明朝" pitchFamily="18" charset="-128"/>
                        </a:rPr>
                        <a:t>2010.5.25</a:t>
                      </a:r>
                      <a:r>
                        <a:rPr lang="ja-JP" altLang="en-US" sz="1050" dirty="0" smtClean="0">
                          <a:solidFill>
                            <a:schemeClr val="tx1"/>
                          </a:solidFill>
                          <a:latin typeface="ＭＳ Ｐ明朝" pitchFamily="18" charset="-128"/>
                          <a:ea typeface="ＭＳ Ｐ明朝" pitchFamily="18" charset="-128"/>
                        </a:rPr>
                        <a:t>）</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・「官僚の紙切れ</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枚で補助金が形作られている」（橋下大阪府知事）</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大阪府は</a:t>
                      </a:r>
                      <a:r>
                        <a:rPr lang="en-US" altLang="ja-JP" sz="1050" dirty="0" smtClean="0">
                          <a:solidFill>
                            <a:schemeClr val="tx1"/>
                          </a:solidFill>
                          <a:latin typeface="ＭＳ Ｐ明朝" pitchFamily="18" charset="-128"/>
                          <a:ea typeface="ＭＳ Ｐ明朝" pitchFamily="18" charset="-128"/>
                        </a:rPr>
                        <a:t>10</a:t>
                      </a:r>
                      <a:r>
                        <a:rPr lang="ja-JP" altLang="en-US" sz="1050" dirty="0" smtClean="0">
                          <a:solidFill>
                            <a:schemeClr val="tx1"/>
                          </a:solidFill>
                          <a:latin typeface="ＭＳ Ｐ明朝" pitchFamily="18" charset="-128"/>
                          <a:ea typeface="ＭＳ Ｐ明朝" pitchFamily="18" charset="-128"/>
                        </a:rPr>
                        <a:t>年度から削減。鳥取県は</a:t>
                      </a:r>
                      <a:r>
                        <a:rPr lang="en-US" altLang="ja-JP" sz="1050" dirty="0" smtClean="0">
                          <a:solidFill>
                            <a:schemeClr val="tx1"/>
                          </a:solidFill>
                          <a:latin typeface="ＭＳ Ｐ明朝" pitchFamily="18" charset="-128"/>
                          <a:ea typeface="ＭＳ Ｐ明朝" pitchFamily="18" charset="-128"/>
                        </a:rPr>
                        <a:t>04</a:t>
                      </a:r>
                      <a:r>
                        <a:rPr lang="ja-JP" altLang="en-US" sz="1050" dirty="0" smtClean="0">
                          <a:solidFill>
                            <a:schemeClr val="tx1"/>
                          </a:solidFill>
                          <a:latin typeface="ＭＳ Ｐ明朝" pitchFamily="18" charset="-128"/>
                          <a:ea typeface="ＭＳ Ｐ明朝" pitchFamily="18" charset="-128"/>
                        </a:rPr>
                        <a:t>年度から削減。</a:t>
                      </a:r>
                      <a:endParaRPr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821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Ｐ明朝" pitchFamily="18" charset="-128"/>
                          <a:ea typeface="ＭＳ Ｐ明朝" pitchFamily="18" charset="-128"/>
                          <a:sym typeface="Wingdings"/>
                        </a:rPr>
                        <a:t>地方トラック協会から全ト協に</a:t>
                      </a:r>
                      <a:endParaRPr kumimoji="1" lang="en-US" altLang="ja-JP" sz="1400" dirty="0" smtClean="0">
                        <a:solidFill>
                          <a:schemeClr val="tx1"/>
                        </a:solidFill>
                        <a:latin typeface="ＭＳ Ｐ明朝" pitchFamily="18" charset="-128"/>
                        <a:ea typeface="ＭＳ Ｐ明朝" pitchFamily="18" charset="-128"/>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Ｐ明朝" pitchFamily="18" charset="-128"/>
                          <a:ea typeface="ＭＳ Ｐ明朝" pitchFamily="18" charset="-128"/>
                          <a:sym typeface="Wingdings"/>
                        </a:rPr>
                        <a:t>　</a:t>
                      </a:r>
                      <a:r>
                        <a:rPr kumimoji="1" lang="en-US" altLang="ja-JP" sz="1400" dirty="0" smtClean="0">
                          <a:solidFill>
                            <a:schemeClr val="tx1"/>
                          </a:solidFill>
                          <a:latin typeface="ＭＳ Ｐ明朝" pitchFamily="18" charset="-128"/>
                          <a:ea typeface="ＭＳ Ｐ明朝" pitchFamily="18" charset="-128"/>
                          <a:sym typeface="Wingdings"/>
                        </a:rPr>
                        <a:t>44</a:t>
                      </a:r>
                      <a:r>
                        <a:rPr kumimoji="1" lang="ja-JP" altLang="en-US" sz="1400" dirty="0" smtClean="0">
                          <a:solidFill>
                            <a:schemeClr val="tx1"/>
                          </a:solidFill>
                          <a:latin typeface="ＭＳ Ｐ明朝" pitchFamily="18" charset="-128"/>
                          <a:ea typeface="ＭＳ Ｐ明朝" pitchFamily="18" charset="-128"/>
                          <a:sym typeface="Wingdings"/>
                        </a:rPr>
                        <a:t>億円が「上納」（</a:t>
                      </a:r>
                      <a:r>
                        <a:rPr kumimoji="1" lang="en-US" altLang="ja-JP" sz="1400" dirty="0" smtClean="0">
                          <a:solidFill>
                            <a:schemeClr val="tx1"/>
                          </a:solidFill>
                          <a:latin typeface="ＭＳ Ｐ明朝" pitchFamily="18" charset="-128"/>
                          <a:ea typeface="ＭＳ Ｐ明朝" pitchFamily="18" charset="-128"/>
                          <a:sym typeface="Wingdings"/>
                        </a:rPr>
                        <a:t>25</a:t>
                      </a:r>
                      <a:r>
                        <a:rPr kumimoji="1" lang="ja-JP" altLang="en-US" sz="1400" dirty="0" smtClean="0">
                          <a:solidFill>
                            <a:schemeClr val="tx1"/>
                          </a:solidFill>
                          <a:latin typeface="ＭＳ Ｐ明朝" pitchFamily="18" charset="-128"/>
                          <a:ea typeface="ＭＳ Ｐ明朝" pitchFamily="18" charset="-128"/>
                          <a:sym typeface="Wingdings"/>
                        </a:rPr>
                        <a:t>％）</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400" dirty="0" smtClean="0">
                          <a:solidFill>
                            <a:schemeClr val="tx1"/>
                          </a:solidFill>
                          <a:latin typeface="ＭＳ Ｐ明朝" pitchFamily="18" charset="-128"/>
                          <a:ea typeface="ＭＳ Ｐ明朝" pitchFamily="18" charset="-128"/>
                        </a:rPr>
                        <a:t>トタック用軽油にかかる税金の一部をトラック業者に還付するため、国が地方交付税として都道府県へ支出し、それが運輸事業振興助成交付金として都道府県トラック協会へ交付される。その一部が全日本トラック協会への出資金の原資となっている。</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「日経」</a:t>
                      </a:r>
                      <a:r>
                        <a:rPr lang="en-US" altLang="ja-JP" sz="1050" dirty="0" smtClean="0">
                          <a:solidFill>
                            <a:schemeClr val="tx1"/>
                          </a:solidFill>
                          <a:latin typeface="ＭＳ Ｐ明朝" pitchFamily="18" charset="-128"/>
                          <a:ea typeface="ＭＳ Ｐ明朝" pitchFamily="18" charset="-128"/>
                        </a:rPr>
                        <a:t>2010.5</a:t>
                      </a:r>
                      <a:r>
                        <a:rPr lang="en-US" altLang="ja-JP" sz="1050" baseline="0" dirty="0" smtClean="0">
                          <a:solidFill>
                            <a:schemeClr val="tx1"/>
                          </a:solidFill>
                          <a:latin typeface="ＭＳ Ｐ明朝" pitchFamily="18" charset="-128"/>
                          <a:ea typeface="ＭＳ Ｐ明朝" pitchFamily="18" charset="-128"/>
                        </a:rPr>
                        <a:t>.25)</a:t>
                      </a:r>
                      <a:endParaRPr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3148">
                <a:tc>
                  <a:txBody>
                    <a:bodyPr/>
                    <a:lstStyle/>
                    <a:p>
                      <a:r>
                        <a:rPr kumimoji="1" lang="ja-JP" altLang="en-US" sz="1400" dirty="0" smtClean="0">
                          <a:solidFill>
                            <a:schemeClr val="tx1"/>
                          </a:solidFill>
                          <a:latin typeface="ＭＳ Ｐ明朝" pitchFamily="18" charset="-128"/>
                          <a:ea typeface="ＭＳ Ｐ明朝" pitchFamily="18" charset="-128"/>
                          <a:sym typeface="Wingdings"/>
                        </a:rPr>
                        <a:t>「天下り」問題</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400" dirty="0" smtClean="0">
                          <a:solidFill>
                            <a:schemeClr val="tx1"/>
                          </a:solidFill>
                          <a:latin typeface="ＭＳ Ｐ明朝" pitchFamily="18" charset="-128"/>
                          <a:ea typeface="ＭＳ Ｐ明朝" pitchFamily="18" charset="-128"/>
                        </a:rPr>
                        <a:t>全国のトラック協会の常勤役員</a:t>
                      </a:r>
                      <a:r>
                        <a:rPr lang="en-US" altLang="ja-JP" sz="1400" dirty="0" smtClean="0">
                          <a:solidFill>
                            <a:schemeClr val="tx1"/>
                          </a:solidFill>
                          <a:latin typeface="ＭＳ Ｐ明朝" pitchFamily="18" charset="-128"/>
                          <a:ea typeface="ＭＳ Ｐ明朝" pitchFamily="18" charset="-128"/>
                        </a:rPr>
                        <a:t>94</a:t>
                      </a:r>
                      <a:r>
                        <a:rPr lang="ja-JP" altLang="en-US" sz="1400" dirty="0" smtClean="0">
                          <a:solidFill>
                            <a:schemeClr val="tx1"/>
                          </a:solidFill>
                          <a:latin typeface="ＭＳ Ｐ明朝" pitchFamily="18" charset="-128"/>
                          <a:ea typeface="ＭＳ Ｐ明朝" pitchFamily="18" charset="-128"/>
                        </a:rPr>
                        <a:t>人中</a:t>
                      </a:r>
                      <a:r>
                        <a:rPr lang="en-US" altLang="ja-JP" sz="1400" dirty="0" smtClean="0">
                          <a:solidFill>
                            <a:schemeClr val="tx1"/>
                          </a:solidFill>
                          <a:latin typeface="ＭＳ Ｐ明朝" pitchFamily="18" charset="-128"/>
                          <a:ea typeface="ＭＳ Ｐ明朝" pitchFamily="18" charset="-128"/>
                        </a:rPr>
                        <a:t>59</a:t>
                      </a:r>
                      <a:r>
                        <a:rPr lang="ja-JP" altLang="en-US" sz="1400" dirty="0" smtClean="0">
                          <a:solidFill>
                            <a:schemeClr val="tx1"/>
                          </a:solidFill>
                          <a:latin typeface="ＭＳ Ｐ明朝" pitchFamily="18" charset="-128"/>
                          <a:ea typeface="ＭＳ Ｐ明朝" pitchFamily="18" charset="-128"/>
                        </a:rPr>
                        <a:t>人が公務員</a:t>
                      </a:r>
                      <a:r>
                        <a:rPr lang="en-US" altLang="ja-JP" sz="1400" dirty="0" smtClean="0">
                          <a:solidFill>
                            <a:schemeClr val="tx1"/>
                          </a:solidFill>
                          <a:latin typeface="ＭＳ Ｐ明朝" pitchFamily="18" charset="-128"/>
                          <a:ea typeface="ＭＳ Ｐ明朝" pitchFamily="18" charset="-128"/>
                        </a:rPr>
                        <a:t>OB</a:t>
                      </a:r>
                      <a:r>
                        <a:rPr lang="ja-JP" altLang="en-US" sz="1400" dirty="0" err="1" smtClean="0">
                          <a:solidFill>
                            <a:schemeClr val="tx1"/>
                          </a:solidFill>
                          <a:latin typeface="ＭＳ Ｐ明朝" pitchFamily="18" charset="-128"/>
                          <a:ea typeface="ＭＳ Ｐ明朝" pitchFamily="18" charset="-128"/>
                        </a:rPr>
                        <a:t>。</a:t>
                      </a:r>
                      <a:r>
                        <a:rPr lang="en-US" altLang="ja-JP" sz="140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「朝日」２０１０．</a:t>
                      </a:r>
                      <a:r>
                        <a:rPr lang="en-US" altLang="ja-JP" sz="1050" dirty="0" smtClean="0">
                          <a:solidFill>
                            <a:schemeClr val="tx1"/>
                          </a:solidFill>
                          <a:latin typeface="ＭＳ Ｐ明朝" pitchFamily="18" charset="-128"/>
                          <a:ea typeface="ＭＳ Ｐ明朝" pitchFamily="18" charset="-128"/>
                        </a:rPr>
                        <a:t>5.26</a:t>
                      </a:r>
                      <a:r>
                        <a:rPr lang="ja-JP" altLang="en-US" sz="1050" dirty="0" smtClean="0">
                          <a:solidFill>
                            <a:schemeClr val="tx1"/>
                          </a:solidFill>
                          <a:latin typeface="ＭＳ Ｐ明朝" pitchFamily="18" charset="-128"/>
                          <a:ea typeface="ＭＳ Ｐ明朝" pitchFamily="18" charset="-128"/>
                        </a:rPr>
                        <a:t>）　　</a:t>
                      </a:r>
                      <a:endParaRPr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82136">
                <a:tc>
                  <a:txBody>
                    <a:bodyPr/>
                    <a:lstStyle/>
                    <a:p>
                      <a:r>
                        <a:rPr kumimoji="1" lang="ja-JP" altLang="en-US" sz="1400" dirty="0" smtClean="0">
                          <a:solidFill>
                            <a:schemeClr val="tx1"/>
                          </a:solidFill>
                          <a:latin typeface="ＭＳ Ｐ明朝" pitchFamily="18" charset="-128"/>
                          <a:ea typeface="ＭＳ Ｐ明朝" pitchFamily="18" charset="-128"/>
                          <a:sym typeface="Wingdings"/>
                        </a:rPr>
                        <a:t></a:t>
                      </a:r>
                      <a:r>
                        <a:rPr kumimoji="1" lang="ja-JP" altLang="en-US" sz="1400" dirty="0" smtClean="0">
                          <a:solidFill>
                            <a:schemeClr val="tx1"/>
                          </a:solidFill>
                          <a:latin typeface="ＭＳ Ｐ明朝" pitchFamily="18" charset="-128"/>
                          <a:ea typeface="ＭＳ Ｐ明朝" pitchFamily="18" charset="-128"/>
                        </a:rPr>
                        <a:t>軽油取引税はすでに一般財源</a:t>
                      </a:r>
                      <a:endParaRPr kumimoji="1" lang="en-US" altLang="ja-JP" sz="1400" dirty="0" smtClean="0">
                        <a:solidFill>
                          <a:schemeClr val="tx1"/>
                        </a:solidFill>
                        <a:latin typeface="ＭＳ Ｐ明朝" pitchFamily="18" charset="-128"/>
                        <a:ea typeface="ＭＳ Ｐ明朝" pitchFamily="18" charset="-128"/>
                      </a:endParaRPr>
                    </a:p>
                    <a:p>
                      <a:r>
                        <a:rPr kumimoji="1" lang="ja-JP" altLang="en-US" sz="1400" dirty="0" smtClean="0">
                          <a:solidFill>
                            <a:schemeClr val="tx1"/>
                          </a:solidFill>
                          <a:latin typeface="ＭＳ Ｐ明朝" pitchFamily="18" charset="-128"/>
                          <a:ea typeface="ＭＳ Ｐ明朝" pitchFamily="18" charset="-128"/>
                        </a:rPr>
                        <a:t>　化されている。暫定税率も</a:t>
                      </a:r>
                      <a:r>
                        <a:rPr kumimoji="1" lang="ja-JP" altLang="en-US" sz="1400" dirty="0" err="1" smtClean="0">
                          <a:solidFill>
                            <a:schemeClr val="tx1"/>
                          </a:solidFill>
                          <a:latin typeface="ＭＳ Ｐ明朝" pitchFamily="18" charset="-128"/>
                          <a:ea typeface="ＭＳ Ｐ明朝" pitchFamily="18" charset="-128"/>
                        </a:rPr>
                        <a:t>そ</a:t>
                      </a:r>
                      <a:endParaRPr kumimoji="1" lang="en-US" altLang="ja-JP" sz="1400" dirty="0" smtClean="0">
                        <a:solidFill>
                          <a:schemeClr val="tx1"/>
                        </a:solidFill>
                        <a:latin typeface="ＭＳ Ｐ明朝" pitchFamily="18" charset="-128"/>
                        <a:ea typeface="ＭＳ Ｐ明朝" pitchFamily="18" charset="-128"/>
                      </a:endParaRPr>
                    </a:p>
                    <a:p>
                      <a:r>
                        <a:rPr kumimoji="1" lang="ja-JP" altLang="en-US" sz="1400" dirty="0" smtClean="0">
                          <a:solidFill>
                            <a:schemeClr val="tx1"/>
                          </a:solidFill>
                          <a:latin typeface="ＭＳ Ｐ明朝" pitchFamily="18" charset="-128"/>
                          <a:ea typeface="ＭＳ Ｐ明朝" pitchFamily="18" charset="-128"/>
                        </a:rPr>
                        <a:t>　の概念がなくなっている。</a:t>
                      </a:r>
                      <a:endParaRPr kumimoji="1" lang="en-US" altLang="ja-JP" sz="1400" dirty="0" smtClean="0">
                        <a:solidFill>
                          <a:schemeClr val="tx1"/>
                        </a:solidFill>
                        <a:latin typeface="ＭＳ Ｐ明朝" pitchFamily="18" charset="-128"/>
                        <a:ea typeface="ＭＳ Ｐ明朝" pitchFamily="18" charset="-128"/>
                      </a:endParaRPr>
                    </a:p>
                    <a:p>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ＭＳ Ｐ明朝" pitchFamily="18" charset="-128"/>
                          <a:ea typeface="ＭＳ Ｐ明朝" pitchFamily="18" charset="-128"/>
                        </a:rPr>
                        <a:t>軽油取引税は現在</a:t>
                      </a:r>
                      <a:r>
                        <a:rPr kumimoji="1" lang="en-US" altLang="ja-JP" sz="1400" dirty="0" smtClean="0">
                          <a:solidFill>
                            <a:schemeClr val="tx1"/>
                          </a:solidFill>
                          <a:latin typeface="ＭＳ Ｐ明朝" pitchFamily="18" charset="-128"/>
                          <a:ea typeface="ＭＳ Ｐ明朝" pitchFamily="18" charset="-128"/>
                        </a:rPr>
                        <a:t>1</a:t>
                      </a:r>
                      <a:r>
                        <a:rPr kumimoji="1" lang="ja-JP" altLang="en-US" sz="1400" dirty="0" smtClean="0">
                          <a:solidFill>
                            <a:schemeClr val="tx1"/>
                          </a:solidFill>
                          <a:latin typeface="ＭＳ Ｐ明朝" pitchFamily="18" charset="-128"/>
                          <a:ea typeface="ＭＳ Ｐ明朝" pitchFamily="18" charset="-128"/>
                        </a:rPr>
                        <a:t>リットルあたり</a:t>
                      </a:r>
                      <a:r>
                        <a:rPr kumimoji="1" lang="en-US" altLang="ja-JP" sz="1400" dirty="0" smtClean="0">
                          <a:solidFill>
                            <a:schemeClr val="tx1"/>
                          </a:solidFill>
                          <a:latin typeface="ＭＳ Ｐ明朝" pitchFamily="18" charset="-128"/>
                          <a:ea typeface="ＭＳ Ｐ明朝" pitchFamily="18" charset="-128"/>
                        </a:rPr>
                        <a:t>32</a:t>
                      </a:r>
                      <a:r>
                        <a:rPr kumimoji="1" lang="ja-JP" altLang="en-US" sz="1400" dirty="0" smtClean="0">
                          <a:solidFill>
                            <a:schemeClr val="tx1"/>
                          </a:solidFill>
                          <a:latin typeface="ＭＳ Ｐ明朝" pitchFamily="18" charset="-128"/>
                          <a:ea typeface="ＭＳ Ｐ明朝" pitchFamily="18" charset="-128"/>
                        </a:rPr>
                        <a:t>円</a:t>
                      </a:r>
                      <a:r>
                        <a:rPr kumimoji="1" lang="en-US" altLang="ja-JP" sz="1400" dirty="0" smtClean="0">
                          <a:solidFill>
                            <a:schemeClr val="tx1"/>
                          </a:solidFill>
                          <a:latin typeface="ＭＳ Ｐ明朝" pitchFamily="18" charset="-128"/>
                          <a:ea typeface="ＭＳ Ｐ明朝" pitchFamily="18" charset="-128"/>
                        </a:rPr>
                        <a:t>10</a:t>
                      </a:r>
                      <a:r>
                        <a:rPr kumimoji="1" lang="ja-JP" altLang="en-US" sz="1400" dirty="0" smtClean="0">
                          <a:solidFill>
                            <a:schemeClr val="tx1"/>
                          </a:solidFill>
                          <a:latin typeface="ＭＳ Ｐ明朝" pitchFamily="18" charset="-128"/>
                          <a:ea typeface="ＭＳ Ｐ明朝" pitchFamily="18" charset="-128"/>
                        </a:rPr>
                        <a:t>銭。そのうち本則税率は</a:t>
                      </a:r>
                      <a:r>
                        <a:rPr kumimoji="1" lang="en-US" altLang="ja-JP" sz="1400" dirty="0" smtClean="0">
                          <a:solidFill>
                            <a:schemeClr val="tx1"/>
                          </a:solidFill>
                          <a:latin typeface="ＭＳ Ｐ明朝" pitchFamily="18" charset="-128"/>
                          <a:ea typeface="ＭＳ Ｐ明朝" pitchFamily="18" charset="-128"/>
                        </a:rPr>
                        <a:t>15</a:t>
                      </a:r>
                      <a:r>
                        <a:rPr kumimoji="1" lang="ja-JP" altLang="en-US" sz="1400" dirty="0" smtClean="0">
                          <a:solidFill>
                            <a:schemeClr val="tx1"/>
                          </a:solidFill>
                          <a:latin typeface="ＭＳ Ｐ明朝" pitchFamily="18" charset="-128"/>
                          <a:ea typeface="ＭＳ Ｐ明朝" pitchFamily="18" charset="-128"/>
                        </a:rPr>
                        <a:t>円。１</a:t>
                      </a:r>
                      <a:r>
                        <a:rPr kumimoji="1" lang="en-US" altLang="ja-JP" sz="1400" dirty="0" smtClean="0">
                          <a:solidFill>
                            <a:schemeClr val="tx1"/>
                          </a:solidFill>
                          <a:latin typeface="ＭＳ Ｐ明朝" pitchFamily="18" charset="-128"/>
                          <a:ea typeface="ＭＳ Ｐ明朝" pitchFamily="18" charset="-128"/>
                        </a:rPr>
                        <a:t>7</a:t>
                      </a:r>
                      <a:r>
                        <a:rPr kumimoji="1" lang="ja-JP" altLang="en-US" sz="1400" dirty="0" smtClean="0">
                          <a:solidFill>
                            <a:schemeClr val="tx1"/>
                          </a:solidFill>
                          <a:latin typeface="ＭＳ Ｐ明朝" pitchFamily="18" charset="-128"/>
                          <a:ea typeface="ＭＳ Ｐ明朝" pitchFamily="18" charset="-128"/>
                        </a:rPr>
                        <a:t>円</a:t>
                      </a:r>
                      <a:r>
                        <a:rPr kumimoji="1" lang="en-US" altLang="ja-JP" sz="1400" dirty="0" smtClean="0">
                          <a:solidFill>
                            <a:schemeClr val="tx1"/>
                          </a:solidFill>
                          <a:latin typeface="ＭＳ Ｐ明朝" pitchFamily="18" charset="-128"/>
                          <a:ea typeface="ＭＳ Ｐ明朝" pitchFamily="18" charset="-128"/>
                        </a:rPr>
                        <a:t>10</a:t>
                      </a:r>
                      <a:r>
                        <a:rPr kumimoji="1" lang="ja-JP" altLang="en-US" sz="1400" dirty="0" smtClean="0">
                          <a:solidFill>
                            <a:schemeClr val="tx1"/>
                          </a:solidFill>
                          <a:latin typeface="ＭＳ Ｐ明朝" pitchFamily="18" charset="-128"/>
                          <a:ea typeface="ＭＳ Ｐ明朝" pitchFamily="18" charset="-128"/>
                        </a:rPr>
                        <a:t>銭が暫定税率。</a:t>
                      </a:r>
                      <a:endParaRPr kumimoji="1" lang="en-US" altLang="ja-JP" sz="1400" dirty="0" smtClean="0">
                        <a:solidFill>
                          <a:schemeClr val="tx1"/>
                        </a:solidFill>
                        <a:latin typeface="ＭＳ Ｐ明朝" pitchFamily="18" charset="-128"/>
                        <a:ea typeface="ＭＳ Ｐ明朝" pitchFamily="18" charset="-128"/>
                      </a:endParaRPr>
                    </a:p>
                    <a:p>
                      <a:r>
                        <a:rPr kumimoji="1" lang="ja-JP" altLang="en-US" sz="1400" dirty="0" smtClean="0">
                          <a:solidFill>
                            <a:schemeClr val="tx1"/>
                          </a:solidFill>
                          <a:latin typeface="ＭＳ Ｐ明朝" pitchFamily="18" charset="-128"/>
                          <a:ea typeface="ＭＳ Ｐ明朝" pitchFamily="18" charset="-128"/>
                        </a:rPr>
                        <a:t>軽油取引税</a:t>
                      </a:r>
                      <a:r>
                        <a:rPr kumimoji="1" lang="en-US" altLang="ja-JP" sz="1050" dirty="0" smtClean="0">
                          <a:solidFill>
                            <a:schemeClr val="tx1"/>
                          </a:solidFill>
                          <a:latin typeface="ＭＳ Ｐ明朝" pitchFamily="18" charset="-128"/>
                          <a:ea typeface="ＭＳ Ｐ明朝" pitchFamily="18" charset="-128"/>
                        </a:rPr>
                        <a:t>(2007</a:t>
                      </a:r>
                      <a:r>
                        <a:rPr kumimoji="1" lang="ja-JP" altLang="en-US" sz="1050" dirty="0" smtClean="0">
                          <a:solidFill>
                            <a:schemeClr val="tx1"/>
                          </a:solidFill>
                          <a:latin typeface="ＭＳ Ｐ明朝" pitchFamily="18" charset="-128"/>
                          <a:ea typeface="ＭＳ Ｐ明朝" pitchFamily="18" charset="-128"/>
                        </a:rPr>
                        <a:t>）　</a:t>
                      </a:r>
                      <a:r>
                        <a:rPr kumimoji="1" lang="ja-JP" altLang="en-US" sz="1400" dirty="0" smtClean="0">
                          <a:solidFill>
                            <a:schemeClr val="tx1"/>
                          </a:solidFill>
                          <a:latin typeface="ＭＳ Ｐ明朝" pitchFamily="18" charset="-128"/>
                          <a:ea typeface="ＭＳ Ｐ明朝" pitchFamily="18" charset="-128"/>
                        </a:rPr>
                        <a:t>　　　税収額　</a:t>
                      </a:r>
                      <a:r>
                        <a:rPr kumimoji="1" lang="en-US" altLang="ja-JP" sz="1400" dirty="0" smtClean="0">
                          <a:solidFill>
                            <a:schemeClr val="tx1"/>
                          </a:solidFill>
                          <a:latin typeface="ＭＳ Ｐ明朝" pitchFamily="18" charset="-128"/>
                          <a:ea typeface="ＭＳ Ｐ明朝" pitchFamily="18" charset="-128"/>
                        </a:rPr>
                        <a:t>10,360</a:t>
                      </a:r>
                      <a:r>
                        <a:rPr kumimoji="1" lang="ja-JP" altLang="en-US" sz="1400" dirty="0" smtClean="0">
                          <a:solidFill>
                            <a:schemeClr val="tx1"/>
                          </a:solidFill>
                          <a:latin typeface="ＭＳ Ｐ明朝" pitchFamily="18" charset="-128"/>
                          <a:ea typeface="ＭＳ Ｐ明朝" pitchFamily="18" charset="-128"/>
                        </a:rPr>
                        <a:t>億円</a:t>
                      </a:r>
                      <a:endParaRPr kumimoji="1" lang="en-US" altLang="ja-JP" sz="1400" dirty="0" smtClean="0">
                        <a:solidFill>
                          <a:schemeClr val="tx1"/>
                        </a:solidFill>
                        <a:latin typeface="ＭＳ Ｐ明朝" pitchFamily="18" charset="-128"/>
                        <a:ea typeface="ＭＳ Ｐ明朝" pitchFamily="18" charset="-128"/>
                      </a:endParaRPr>
                    </a:p>
                    <a:p>
                      <a:r>
                        <a:rPr kumimoji="1" lang="ja-JP" altLang="en-US" sz="1400" dirty="0" smtClean="0">
                          <a:solidFill>
                            <a:schemeClr val="tx1"/>
                          </a:solidFill>
                          <a:latin typeface="ＭＳ Ｐ明朝" pitchFamily="18" charset="-128"/>
                          <a:ea typeface="ＭＳ Ｐ明朝" pitchFamily="18" charset="-128"/>
                        </a:rPr>
                        <a:t>　　　　　　トラック事業者納税額　</a:t>
                      </a:r>
                      <a:r>
                        <a:rPr kumimoji="1" lang="ja-JP" altLang="en-US" sz="1400" baseline="0" dirty="0" smtClean="0">
                          <a:solidFill>
                            <a:schemeClr val="tx1"/>
                          </a:solidFill>
                          <a:latin typeface="ＭＳ Ｐ明朝" pitchFamily="18" charset="-128"/>
                          <a:ea typeface="ＭＳ Ｐ明朝" pitchFamily="18" charset="-128"/>
                        </a:rPr>
                        <a:t> </a:t>
                      </a:r>
                      <a:r>
                        <a:rPr kumimoji="1" lang="en-US" altLang="ja-JP" sz="1400" dirty="0" smtClean="0">
                          <a:solidFill>
                            <a:schemeClr val="tx1"/>
                          </a:solidFill>
                          <a:latin typeface="ＭＳ Ｐ明朝" pitchFamily="18" charset="-128"/>
                          <a:ea typeface="ＭＳ Ｐ明朝" pitchFamily="18" charset="-128"/>
                        </a:rPr>
                        <a:t>5,379</a:t>
                      </a:r>
                      <a:r>
                        <a:rPr kumimoji="1" lang="ja-JP" altLang="en-US" sz="1400" dirty="0" smtClean="0">
                          <a:solidFill>
                            <a:schemeClr val="tx1"/>
                          </a:solidFill>
                          <a:latin typeface="ＭＳ Ｐ明朝" pitchFamily="18" charset="-128"/>
                          <a:ea typeface="ＭＳ Ｐ明朝" pitchFamily="18" charset="-128"/>
                        </a:rPr>
                        <a:t>億円</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82136">
                <a:tc>
                  <a:txBody>
                    <a:bodyPr/>
                    <a:lstStyle/>
                    <a:p>
                      <a:r>
                        <a:rPr kumimoji="1" lang="ja-JP" altLang="en-US" sz="1400" dirty="0" smtClean="0">
                          <a:solidFill>
                            <a:schemeClr val="tx1"/>
                          </a:solidFill>
                          <a:latin typeface="ＭＳ Ｐ明朝" pitchFamily="18" charset="-128"/>
                          <a:ea typeface="ＭＳ Ｐ明朝" pitchFamily="18" charset="-128"/>
                          <a:sym typeface="Wingdings"/>
                        </a:rPr>
                        <a:t>「交付金」は「政治案件」</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ＭＳ Ｐ明朝" pitchFamily="18" charset="-128"/>
                          <a:ea typeface="ＭＳ Ｐ明朝" pitchFamily="18" charset="-128"/>
                        </a:rPr>
                        <a:t>参議院選挙</a:t>
                      </a:r>
                      <a:r>
                        <a:rPr kumimoji="1" lang="en-US" altLang="ja-JP" sz="1050" dirty="0" smtClean="0">
                          <a:solidFill>
                            <a:schemeClr val="tx1"/>
                          </a:solidFill>
                          <a:latin typeface="ＭＳ Ｐ明朝" pitchFamily="18" charset="-128"/>
                          <a:ea typeface="ＭＳ Ｐ明朝" pitchFamily="18" charset="-128"/>
                        </a:rPr>
                        <a:t>(2010.7</a:t>
                      </a:r>
                      <a:r>
                        <a:rPr kumimoji="1" lang="en-US" altLang="ja-JP" sz="1050" baseline="0" dirty="0" smtClean="0">
                          <a:solidFill>
                            <a:schemeClr val="tx1"/>
                          </a:solidFill>
                          <a:latin typeface="ＭＳ Ｐ明朝" pitchFamily="18" charset="-128"/>
                          <a:ea typeface="ＭＳ Ｐ明朝" pitchFamily="18" charset="-128"/>
                        </a:rPr>
                        <a:t> </a:t>
                      </a:r>
                      <a:r>
                        <a:rPr kumimoji="1" lang="ja-JP" altLang="en-US" sz="1050" baseline="0" dirty="0" smtClean="0">
                          <a:solidFill>
                            <a:schemeClr val="tx1"/>
                          </a:solidFill>
                          <a:latin typeface="ＭＳ Ｐ明朝" pitchFamily="18" charset="-128"/>
                          <a:ea typeface="ＭＳ Ｐ明朝" pitchFamily="18" charset="-128"/>
                        </a:rPr>
                        <a:t>）</a:t>
                      </a:r>
                      <a:r>
                        <a:rPr kumimoji="1" lang="ja-JP" altLang="en-US" sz="1400" baseline="0" dirty="0" smtClean="0">
                          <a:solidFill>
                            <a:schemeClr val="tx1"/>
                          </a:solidFill>
                          <a:latin typeface="ＭＳ Ｐ明朝" pitchFamily="18" charset="-128"/>
                          <a:ea typeface="ＭＳ Ｐ明朝" pitchFamily="18" charset="-128"/>
                        </a:rPr>
                        <a:t>を控え、小沢幹事長</a:t>
                      </a:r>
                      <a:r>
                        <a:rPr kumimoji="1" lang="ja-JP" altLang="en-US" sz="1050" baseline="0" dirty="0" smtClean="0">
                          <a:solidFill>
                            <a:schemeClr val="tx1"/>
                          </a:solidFill>
                          <a:latin typeface="ＭＳ Ｐ明朝" pitchFamily="18" charset="-128"/>
                          <a:ea typeface="ＭＳ Ｐ明朝" pitchFamily="18" charset="-128"/>
                        </a:rPr>
                        <a:t>（当時）</a:t>
                      </a:r>
                      <a:r>
                        <a:rPr kumimoji="1" lang="ja-JP" altLang="en-US" sz="1400" baseline="0" dirty="0" smtClean="0">
                          <a:solidFill>
                            <a:schemeClr val="tx1"/>
                          </a:solidFill>
                          <a:latin typeface="ＭＳ Ｐ明朝" pitchFamily="18" charset="-128"/>
                          <a:ea typeface="ＭＳ Ｐ明朝" pitchFamily="18" charset="-128"/>
                        </a:rPr>
                        <a:t>は全ト協に融和姿勢を見せており</a:t>
                      </a:r>
                      <a:r>
                        <a:rPr kumimoji="1" lang="en-US" altLang="ja-JP" sz="1050" baseline="0" dirty="0" smtClean="0">
                          <a:solidFill>
                            <a:schemeClr val="tx1"/>
                          </a:solidFill>
                          <a:latin typeface="ＭＳ Ｐ明朝" pitchFamily="18" charset="-128"/>
                          <a:ea typeface="ＭＳ Ｐ明朝" pitchFamily="18" charset="-128"/>
                        </a:rPr>
                        <a:t>…(</a:t>
                      </a:r>
                      <a:r>
                        <a:rPr kumimoji="1" lang="ja-JP" altLang="en-US" sz="1050" baseline="0" dirty="0" smtClean="0">
                          <a:solidFill>
                            <a:schemeClr val="tx1"/>
                          </a:solidFill>
                          <a:latin typeface="ＭＳ Ｐ明朝" pitchFamily="18" charset="-128"/>
                          <a:ea typeface="ＭＳ Ｐ明朝" pitchFamily="18" charset="-128"/>
                        </a:rPr>
                        <a:t>「毎日」）</a:t>
                      </a:r>
                      <a:endParaRPr kumimoji="1" lang="en-US" altLang="ja-JP" sz="1050" baseline="0" dirty="0" smtClean="0">
                        <a:solidFill>
                          <a:schemeClr val="tx1"/>
                        </a:solidFill>
                        <a:latin typeface="ＭＳ Ｐ明朝" pitchFamily="18" charset="-128"/>
                        <a:ea typeface="ＭＳ Ｐ明朝" pitchFamily="18" charset="-128"/>
                      </a:endParaRPr>
                    </a:p>
                    <a:p>
                      <a:r>
                        <a:rPr kumimoji="1" lang="ja-JP" altLang="en-US" sz="1400" baseline="0" dirty="0" smtClean="0">
                          <a:solidFill>
                            <a:schemeClr val="tx1"/>
                          </a:solidFill>
                          <a:latin typeface="ＭＳ Ｐ明朝" pitchFamily="18" charset="-128"/>
                          <a:ea typeface="ＭＳ Ｐ明朝" pitchFamily="18" charset="-128"/>
                        </a:rPr>
                        <a:t>仕分け対象法人の選定では「政治案件でありペンディングになっていた」</a:t>
                      </a:r>
                      <a:r>
                        <a:rPr kumimoji="1" lang="en-US" altLang="ja-JP" sz="1050" baseline="0" dirty="0" smtClean="0">
                          <a:solidFill>
                            <a:schemeClr val="tx1"/>
                          </a:solidFill>
                          <a:latin typeface="ＭＳ Ｐ明朝" pitchFamily="18" charset="-128"/>
                          <a:ea typeface="ＭＳ Ｐ明朝" pitchFamily="18" charset="-128"/>
                        </a:rPr>
                        <a:t>(</a:t>
                      </a:r>
                      <a:r>
                        <a:rPr kumimoji="1" lang="ja-JP" altLang="en-US" sz="1050" baseline="0" dirty="0" smtClean="0">
                          <a:solidFill>
                            <a:schemeClr val="tx1"/>
                          </a:solidFill>
                          <a:latin typeface="ＭＳ Ｐ明朝" pitchFamily="18" charset="-128"/>
                          <a:ea typeface="ＭＳ Ｐ明朝" pitchFamily="18" charset="-128"/>
                        </a:rPr>
                        <a:t>行政刷新会議事務局</a:t>
                      </a:r>
                      <a:r>
                        <a:rPr kumimoji="1" lang="en-US" altLang="ja-JP" sz="1050" baseline="0" dirty="0" smtClean="0">
                          <a:solidFill>
                            <a:schemeClr val="tx1"/>
                          </a:solidFill>
                          <a:latin typeface="ＭＳ Ｐ明朝" pitchFamily="18" charset="-128"/>
                          <a:ea typeface="ＭＳ Ｐ明朝" pitchFamily="18" charset="-128"/>
                        </a:rPr>
                        <a:t>)…</a:t>
                      </a:r>
                      <a:r>
                        <a:rPr kumimoji="1" lang="ja-JP" altLang="en-US" sz="1400" baseline="0" dirty="0" smtClean="0">
                          <a:solidFill>
                            <a:schemeClr val="tx1"/>
                          </a:solidFill>
                          <a:latin typeface="ＭＳ Ｐ明朝" pitchFamily="18" charset="-128"/>
                          <a:ea typeface="ＭＳ Ｐ明朝" pitchFamily="18" charset="-128"/>
                        </a:rPr>
                        <a:t>直前に加わった。</a:t>
                      </a:r>
                      <a:r>
                        <a:rPr kumimoji="1" lang="en-US" altLang="ja-JP" sz="1050" baseline="0" dirty="0" smtClean="0">
                          <a:solidFill>
                            <a:schemeClr val="tx1"/>
                          </a:solidFill>
                          <a:latin typeface="ＭＳ Ｐ明朝" pitchFamily="18" charset="-128"/>
                          <a:ea typeface="ＭＳ Ｐ明朝" pitchFamily="18" charset="-128"/>
                        </a:rPr>
                        <a:t>(</a:t>
                      </a:r>
                      <a:r>
                        <a:rPr kumimoji="1" lang="ja-JP" altLang="en-US" sz="1050" baseline="0" dirty="0" smtClean="0">
                          <a:solidFill>
                            <a:schemeClr val="tx1"/>
                          </a:solidFill>
                          <a:latin typeface="ＭＳ Ｐ明朝" pitchFamily="18" charset="-128"/>
                          <a:ea typeface="ＭＳ Ｐ明朝" pitchFamily="18" charset="-128"/>
                        </a:rPr>
                        <a:t>「朝日」</a:t>
                      </a:r>
                      <a:r>
                        <a:rPr kumimoji="1" lang="en-US" altLang="ja-JP" sz="1050" baseline="0" dirty="0" smtClean="0">
                          <a:solidFill>
                            <a:schemeClr val="tx1"/>
                          </a:solidFill>
                          <a:latin typeface="ＭＳ Ｐ明朝" pitchFamily="18" charset="-128"/>
                          <a:ea typeface="ＭＳ Ｐ明朝" pitchFamily="18" charset="-128"/>
                        </a:rPr>
                        <a:t>)</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角丸四角形 4"/>
          <p:cNvSpPr/>
          <p:nvPr/>
        </p:nvSpPr>
        <p:spPr>
          <a:xfrm>
            <a:off x="6660232" y="404664"/>
            <a:ext cx="1872208" cy="360040"/>
          </a:xfrm>
          <a:prstGeom prst="round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n w="12700">
                  <a:solidFill>
                    <a:sysClr val="windowText" lastClr="000000"/>
                  </a:solidFill>
                  <a:prstDash val="solid"/>
                </a:ln>
                <a:solidFill>
                  <a:schemeClr val="bg1"/>
                </a:solidFill>
                <a:latin typeface="ＭＳ Ｐ明朝" pitchFamily="18" charset="-128"/>
                <a:ea typeface="ＭＳ Ｐ明朝" pitchFamily="18" charset="-128"/>
              </a:rPr>
              <a:t>Common Sense </a:t>
            </a:r>
            <a:r>
              <a:rPr lang="ja-JP" altLang="en-US" sz="1200" dirty="0" smtClean="0">
                <a:ln w="12700">
                  <a:solidFill>
                    <a:sysClr val="windowText" lastClr="000000"/>
                  </a:solidFill>
                  <a:prstDash val="solid"/>
                </a:ln>
                <a:solidFill>
                  <a:schemeClr val="bg1"/>
                </a:solidFill>
                <a:latin typeface="ＭＳ Ｐ明朝" pitchFamily="18" charset="-128"/>
                <a:ea typeface="ＭＳ Ｐ明朝" pitchFamily="18" charset="-128"/>
              </a:rPr>
              <a:t>Ｎ</a:t>
            </a:r>
            <a:r>
              <a:rPr lang="en-US" altLang="ja-JP" sz="1200" dirty="0" smtClean="0">
                <a:ln w="12700">
                  <a:solidFill>
                    <a:sysClr val="windowText" lastClr="000000"/>
                  </a:solidFill>
                  <a:prstDash val="solid"/>
                </a:ln>
                <a:solidFill>
                  <a:schemeClr val="bg1"/>
                </a:solidFill>
                <a:latin typeface="ＭＳ Ｐ明朝" pitchFamily="18" charset="-128"/>
                <a:ea typeface="ＭＳ Ｐ明朝" pitchFamily="18" charset="-128"/>
              </a:rPr>
              <a:t>o.10</a:t>
            </a:r>
            <a:endParaRPr lang="ja-JP" altLang="en-US" sz="1200" dirty="0">
              <a:ln w="12700">
                <a:solidFill>
                  <a:sysClr val="windowText" lastClr="000000"/>
                </a:solidFill>
                <a:prstDash val="solid"/>
              </a:ln>
              <a:solidFill>
                <a:schemeClr val="bg1"/>
              </a:solidFill>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067944" y="1268760"/>
            <a:ext cx="4690864" cy="5328592"/>
          </a:xfrm>
        </p:spPr>
        <p:txBody>
          <a:bodyPr/>
          <a:lstStyle/>
          <a:p>
            <a:pPr>
              <a:buNone/>
            </a:pPr>
            <a:endParaRPr kumimoji="1" lang="en-US" altLang="ja-JP" dirty="0" smtClean="0"/>
          </a:p>
          <a:p>
            <a:pPr>
              <a:buNone/>
            </a:pPr>
            <a:endParaRPr kumimoji="1" lang="ja-JP" altLang="en-US" dirty="0"/>
          </a:p>
        </p:txBody>
      </p:sp>
      <p:graphicFrame>
        <p:nvGraphicFramePr>
          <p:cNvPr id="4" name="表 3"/>
          <p:cNvGraphicFramePr>
            <a:graphicFrameLocks noGrp="1"/>
          </p:cNvGraphicFramePr>
          <p:nvPr/>
        </p:nvGraphicFramePr>
        <p:xfrm>
          <a:off x="395536" y="1052732"/>
          <a:ext cx="3240360" cy="4986540"/>
        </p:xfrm>
        <a:graphic>
          <a:graphicData uri="http://schemas.openxmlformats.org/drawingml/2006/table">
            <a:tbl>
              <a:tblPr firstRow="1" bandRow="1">
                <a:tableStyleId>{5C22544A-7EE6-4342-B048-85BDC9FD1C3A}</a:tableStyleId>
              </a:tblPr>
              <a:tblGrid>
                <a:gridCol w="1656184"/>
                <a:gridCol w="1584176"/>
              </a:tblGrid>
              <a:tr h="332436">
                <a:tc>
                  <a:txBody>
                    <a:bodyPr/>
                    <a:lstStyle/>
                    <a:p>
                      <a:r>
                        <a:rPr kumimoji="1" lang="ja-JP" altLang="en-US" sz="1400" b="0" dirty="0" smtClean="0">
                          <a:solidFill>
                            <a:schemeClr val="tx1"/>
                          </a:solidFill>
                          <a:latin typeface="ＭＳ Ｐ明朝" pitchFamily="18" charset="-128"/>
                          <a:ea typeface="ＭＳ Ｐ明朝" pitchFamily="18" charset="-128"/>
                        </a:rPr>
                        <a:t>＜釧路管内＞</a:t>
                      </a:r>
                      <a:endParaRPr kumimoji="1" lang="ja-JP" altLang="en-US" sz="14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36">
                <a:tc>
                  <a:txBody>
                    <a:bodyPr/>
                    <a:lstStyle/>
                    <a:p>
                      <a:r>
                        <a:rPr kumimoji="1" lang="ja-JP" altLang="en-US" sz="1400" dirty="0" smtClean="0">
                          <a:solidFill>
                            <a:schemeClr val="tx1"/>
                          </a:solidFill>
                          <a:latin typeface="ＭＳ Ｐ明朝" pitchFamily="18" charset="-128"/>
                          <a:ea typeface="ＭＳ Ｐ明朝" pitchFamily="18" charset="-128"/>
                        </a:rPr>
                        <a:t>釧路市</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ＭＳ Ｐ明朝" pitchFamily="18" charset="-128"/>
                          <a:ea typeface="ＭＳ Ｐ明朝" pitchFamily="18" charset="-128"/>
                        </a:rPr>
                        <a:t>1,373,400</a:t>
                      </a:r>
                      <a:r>
                        <a:rPr kumimoji="1" lang="ja-JP" altLang="en-US" sz="1400" dirty="0" smtClean="0">
                          <a:solidFill>
                            <a:schemeClr val="tx1"/>
                          </a:solidFill>
                          <a:latin typeface="ＭＳ Ｐ明朝" pitchFamily="18" charset="-128"/>
                          <a:ea typeface="ＭＳ Ｐ明朝" pitchFamily="18" charset="-128"/>
                        </a:rPr>
                        <a:t>円</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36">
                <a:tc>
                  <a:txBody>
                    <a:bodyPr/>
                    <a:lstStyle/>
                    <a:p>
                      <a:r>
                        <a:rPr kumimoji="1" lang="ja-JP" altLang="en-US" sz="1400" dirty="0" smtClean="0">
                          <a:solidFill>
                            <a:schemeClr val="tx1"/>
                          </a:solidFill>
                          <a:latin typeface="ＭＳ Ｐ明朝" pitchFamily="18" charset="-128"/>
                          <a:ea typeface="ＭＳ Ｐ明朝" pitchFamily="18" charset="-128"/>
                        </a:rPr>
                        <a:t>釧路町</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ＭＳ Ｐ明朝" pitchFamily="18" charset="-128"/>
                          <a:ea typeface="ＭＳ Ｐ明朝" pitchFamily="18" charset="-128"/>
                        </a:rPr>
                        <a:t>1,587,600</a:t>
                      </a:r>
                      <a:r>
                        <a:rPr kumimoji="1" lang="ja-JP" altLang="en-US" sz="1400" dirty="0" smtClean="0">
                          <a:solidFill>
                            <a:schemeClr val="tx1"/>
                          </a:solidFill>
                          <a:latin typeface="ＭＳ Ｐ明朝" pitchFamily="18" charset="-128"/>
                          <a:ea typeface="ＭＳ Ｐ明朝" pitchFamily="18" charset="-128"/>
                        </a:rPr>
                        <a:t>円</a:t>
                      </a:r>
                      <a:endParaRPr kumimoji="1" lang="en-US" altLang="ja-JP" sz="1400" dirty="0" smtClean="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36">
                <a:tc>
                  <a:txBody>
                    <a:bodyPr/>
                    <a:lstStyle/>
                    <a:p>
                      <a:r>
                        <a:rPr kumimoji="1" lang="ja-JP" altLang="en-US" sz="1400" dirty="0" smtClean="0">
                          <a:solidFill>
                            <a:schemeClr val="tx1"/>
                          </a:solidFill>
                          <a:latin typeface="ＭＳ Ｐ明朝" pitchFamily="18" charset="-128"/>
                          <a:ea typeface="ＭＳ Ｐ明朝" pitchFamily="18" charset="-128"/>
                        </a:rPr>
                        <a:t>厚岸町</a:t>
                      </a:r>
                      <a:endParaRPr kumimoji="1" lang="en-US" altLang="ja-JP" sz="1400" dirty="0" smtClean="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ＭＳ Ｐ明朝" pitchFamily="18" charset="-128"/>
                          <a:ea typeface="ＭＳ Ｐ明朝" pitchFamily="18" charset="-128"/>
                        </a:rPr>
                        <a:t>1,753,825</a:t>
                      </a:r>
                      <a:r>
                        <a:rPr kumimoji="1" lang="ja-JP" altLang="en-US" sz="1400" dirty="0" smtClean="0">
                          <a:solidFill>
                            <a:schemeClr val="tx1"/>
                          </a:solidFill>
                          <a:latin typeface="ＭＳ Ｐ明朝" pitchFamily="18" charset="-128"/>
                          <a:ea typeface="ＭＳ Ｐ明朝" pitchFamily="18" charset="-128"/>
                        </a:rPr>
                        <a:t>円</a:t>
                      </a:r>
                      <a:r>
                        <a:rPr kumimoji="1" lang="en-US" altLang="ja-JP" sz="1400" dirty="0" smtClean="0">
                          <a:solidFill>
                            <a:schemeClr val="tx1"/>
                          </a:solidFill>
                          <a:latin typeface="ＭＳ Ｐ明朝" pitchFamily="18" charset="-128"/>
                          <a:ea typeface="ＭＳ Ｐ明朝" pitchFamily="18" charset="-128"/>
                        </a:rPr>
                        <a:t>※</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36">
                <a:tc>
                  <a:txBody>
                    <a:bodyPr/>
                    <a:lstStyle/>
                    <a:p>
                      <a:r>
                        <a:rPr kumimoji="1" lang="ja-JP" altLang="en-US" sz="1400" dirty="0" smtClean="0">
                          <a:solidFill>
                            <a:schemeClr val="tx1"/>
                          </a:solidFill>
                          <a:latin typeface="ＭＳ Ｐ明朝" pitchFamily="18" charset="-128"/>
                          <a:ea typeface="ＭＳ Ｐ明朝" pitchFamily="18" charset="-128"/>
                        </a:rPr>
                        <a:t>浜中町</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ＭＳ Ｐ明朝" pitchFamily="18" charset="-128"/>
                          <a:ea typeface="ＭＳ Ｐ明朝" pitchFamily="18" charset="-128"/>
                        </a:rPr>
                        <a:t>2,023,560</a:t>
                      </a:r>
                      <a:r>
                        <a:rPr kumimoji="1" lang="ja-JP" altLang="en-US" sz="1400" dirty="0" smtClean="0">
                          <a:solidFill>
                            <a:schemeClr val="tx1"/>
                          </a:solidFill>
                          <a:latin typeface="ＭＳ Ｐ明朝" pitchFamily="18" charset="-128"/>
                          <a:ea typeface="ＭＳ Ｐ明朝" pitchFamily="18" charset="-128"/>
                        </a:rPr>
                        <a:t>円</a:t>
                      </a:r>
                      <a:r>
                        <a:rPr kumimoji="1" lang="en-US" altLang="ja-JP" sz="1400" dirty="0" smtClean="0">
                          <a:solidFill>
                            <a:schemeClr val="tx1"/>
                          </a:solidFill>
                          <a:latin typeface="ＭＳ Ｐ明朝" pitchFamily="18" charset="-128"/>
                          <a:ea typeface="ＭＳ Ｐ明朝" pitchFamily="18" charset="-128"/>
                        </a:rPr>
                        <a:t>※</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36">
                <a:tc>
                  <a:txBody>
                    <a:bodyPr/>
                    <a:lstStyle/>
                    <a:p>
                      <a:r>
                        <a:rPr kumimoji="1" lang="ja-JP" altLang="en-US" sz="1400" dirty="0" smtClean="0">
                          <a:solidFill>
                            <a:schemeClr val="tx1"/>
                          </a:solidFill>
                          <a:latin typeface="ＭＳ Ｐ明朝" pitchFamily="18" charset="-128"/>
                          <a:ea typeface="ＭＳ Ｐ明朝" pitchFamily="18" charset="-128"/>
                        </a:rPr>
                        <a:t>標茶町</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ＭＳ Ｐ明朝" pitchFamily="18" charset="-128"/>
                          <a:ea typeface="ＭＳ Ｐ明朝" pitchFamily="18" charset="-128"/>
                        </a:rPr>
                        <a:t>1,286,000</a:t>
                      </a:r>
                      <a:r>
                        <a:rPr kumimoji="1" lang="ja-JP" altLang="en-US" sz="1400" dirty="0" smtClean="0">
                          <a:solidFill>
                            <a:schemeClr val="tx1"/>
                          </a:solidFill>
                          <a:latin typeface="ＭＳ Ｐ明朝" pitchFamily="18" charset="-128"/>
                          <a:ea typeface="ＭＳ Ｐ明朝" pitchFamily="18" charset="-128"/>
                        </a:rPr>
                        <a:t>円</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36">
                <a:tc>
                  <a:txBody>
                    <a:bodyPr/>
                    <a:lstStyle/>
                    <a:p>
                      <a:r>
                        <a:rPr kumimoji="1" lang="ja-JP" altLang="en-US" sz="1400" dirty="0" smtClean="0">
                          <a:solidFill>
                            <a:schemeClr val="tx1"/>
                          </a:solidFill>
                          <a:latin typeface="ＭＳ Ｐ明朝" pitchFamily="18" charset="-128"/>
                          <a:ea typeface="ＭＳ Ｐ明朝" pitchFamily="18" charset="-128"/>
                        </a:rPr>
                        <a:t>弟子屈町</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ＭＳ Ｐ明朝" pitchFamily="18" charset="-128"/>
                          <a:ea typeface="ＭＳ Ｐ明朝" pitchFamily="18" charset="-128"/>
                        </a:rPr>
                        <a:t>1,486,800</a:t>
                      </a:r>
                      <a:r>
                        <a:rPr kumimoji="1" lang="ja-JP" altLang="en-US" sz="1400" dirty="0" smtClean="0">
                          <a:solidFill>
                            <a:schemeClr val="tx1"/>
                          </a:solidFill>
                          <a:latin typeface="ＭＳ Ｐ明朝" pitchFamily="18" charset="-128"/>
                          <a:ea typeface="ＭＳ Ｐ明朝" pitchFamily="18" charset="-128"/>
                        </a:rPr>
                        <a:t>円</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36">
                <a:tc>
                  <a:txBody>
                    <a:bodyPr/>
                    <a:lstStyle/>
                    <a:p>
                      <a:r>
                        <a:rPr kumimoji="1" lang="ja-JP" altLang="en-US" sz="1400" dirty="0" smtClean="0">
                          <a:solidFill>
                            <a:schemeClr val="tx1"/>
                          </a:solidFill>
                          <a:latin typeface="ＭＳ Ｐ明朝" pitchFamily="18" charset="-128"/>
                          <a:ea typeface="ＭＳ Ｐ明朝" pitchFamily="18" charset="-128"/>
                        </a:rPr>
                        <a:t>鶴居村</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ＭＳ Ｐ明朝" pitchFamily="18" charset="-128"/>
                          <a:ea typeface="ＭＳ Ｐ明朝" pitchFamily="18" charset="-128"/>
                        </a:rPr>
                        <a:t>1,476,800</a:t>
                      </a:r>
                      <a:r>
                        <a:rPr kumimoji="1" lang="ja-JP" altLang="en-US" sz="1400" dirty="0" smtClean="0">
                          <a:solidFill>
                            <a:schemeClr val="tx1"/>
                          </a:solidFill>
                          <a:latin typeface="ＭＳ Ｐ明朝" pitchFamily="18" charset="-128"/>
                          <a:ea typeface="ＭＳ Ｐ明朝" pitchFamily="18" charset="-128"/>
                        </a:rPr>
                        <a:t>円</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36">
                <a:tc>
                  <a:txBody>
                    <a:bodyPr/>
                    <a:lstStyle/>
                    <a:p>
                      <a:r>
                        <a:rPr kumimoji="1" lang="ja-JP" altLang="en-US" sz="1400" dirty="0" smtClean="0">
                          <a:solidFill>
                            <a:schemeClr val="tx1"/>
                          </a:solidFill>
                          <a:latin typeface="ＭＳ Ｐ明朝" pitchFamily="18" charset="-128"/>
                          <a:ea typeface="ＭＳ Ｐ明朝" pitchFamily="18" charset="-128"/>
                        </a:rPr>
                        <a:t>白糠町</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ＭＳ Ｐ明朝" pitchFamily="18" charset="-128"/>
                          <a:ea typeface="ＭＳ Ｐ明朝" pitchFamily="18" charset="-128"/>
                        </a:rPr>
                        <a:t>―</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36">
                <a:tc>
                  <a:txBody>
                    <a:bodyPr/>
                    <a:lstStyle/>
                    <a:p>
                      <a:r>
                        <a:rPr kumimoji="1" lang="ja-JP" altLang="en-US" sz="1400" dirty="0" smtClean="0">
                          <a:solidFill>
                            <a:schemeClr val="tx1"/>
                          </a:solidFill>
                          <a:latin typeface="ＭＳ Ｐ明朝" pitchFamily="18" charset="-128"/>
                          <a:ea typeface="ＭＳ Ｐ明朝" pitchFamily="18" charset="-128"/>
                        </a:rPr>
                        <a:t>＜根室管内＞</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36">
                <a:tc>
                  <a:txBody>
                    <a:bodyPr/>
                    <a:lstStyle/>
                    <a:p>
                      <a:r>
                        <a:rPr kumimoji="1" lang="ja-JP" altLang="en-US" sz="1400" dirty="0" smtClean="0">
                          <a:solidFill>
                            <a:schemeClr val="tx1"/>
                          </a:solidFill>
                          <a:latin typeface="ＭＳ Ｐ明朝" pitchFamily="18" charset="-128"/>
                          <a:ea typeface="ＭＳ Ｐ明朝" pitchFamily="18" charset="-128"/>
                        </a:rPr>
                        <a:t>根室市</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ＭＳ Ｐ明朝" pitchFamily="18" charset="-128"/>
                          <a:ea typeface="ＭＳ Ｐ明朝" pitchFamily="18" charset="-128"/>
                        </a:rPr>
                        <a:t>1,690,430</a:t>
                      </a:r>
                      <a:r>
                        <a:rPr kumimoji="1" lang="ja-JP" altLang="en-US" sz="1400" dirty="0" smtClean="0">
                          <a:solidFill>
                            <a:schemeClr val="tx1"/>
                          </a:solidFill>
                          <a:latin typeface="ＭＳ Ｐ明朝" pitchFamily="18" charset="-128"/>
                          <a:ea typeface="ＭＳ Ｐ明朝" pitchFamily="18" charset="-128"/>
                        </a:rPr>
                        <a:t>円</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36">
                <a:tc>
                  <a:txBody>
                    <a:bodyPr/>
                    <a:lstStyle/>
                    <a:p>
                      <a:r>
                        <a:rPr kumimoji="1" lang="ja-JP" altLang="en-US" sz="1400" dirty="0" smtClean="0">
                          <a:solidFill>
                            <a:schemeClr val="tx1"/>
                          </a:solidFill>
                          <a:latin typeface="ＭＳ Ｐ明朝" pitchFamily="18" charset="-128"/>
                          <a:ea typeface="ＭＳ Ｐ明朝" pitchFamily="18" charset="-128"/>
                        </a:rPr>
                        <a:t>中標津町</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ＭＳ Ｐ明朝" pitchFamily="18" charset="-128"/>
                          <a:ea typeface="ＭＳ Ｐ明朝" pitchFamily="18" charset="-128"/>
                        </a:rPr>
                        <a:t>1,486,800</a:t>
                      </a:r>
                      <a:r>
                        <a:rPr kumimoji="1" lang="ja-JP" altLang="en-US" sz="1400" dirty="0" smtClean="0">
                          <a:solidFill>
                            <a:schemeClr val="tx1"/>
                          </a:solidFill>
                          <a:latin typeface="ＭＳ Ｐ明朝" pitchFamily="18" charset="-128"/>
                          <a:ea typeface="ＭＳ Ｐ明朝" pitchFamily="18" charset="-128"/>
                        </a:rPr>
                        <a:t>円</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36">
                <a:tc>
                  <a:txBody>
                    <a:bodyPr/>
                    <a:lstStyle/>
                    <a:p>
                      <a:r>
                        <a:rPr kumimoji="1" lang="ja-JP" altLang="en-US" sz="1400" dirty="0" smtClean="0">
                          <a:solidFill>
                            <a:schemeClr val="tx1"/>
                          </a:solidFill>
                          <a:latin typeface="ＭＳ Ｐ明朝" pitchFamily="18" charset="-128"/>
                          <a:ea typeface="ＭＳ Ｐ明朝" pitchFamily="18" charset="-128"/>
                        </a:rPr>
                        <a:t>別海町</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ＭＳ Ｐ明朝" pitchFamily="18" charset="-128"/>
                          <a:ea typeface="ＭＳ Ｐ明朝" pitchFamily="18" charset="-128"/>
                        </a:rPr>
                        <a:t>1,814,295</a:t>
                      </a:r>
                      <a:r>
                        <a:rPr kumimoji="1" lang="ja-JP" altLang="en-US" sz="1400" dirty="0" smtClean="0">
                          <a:solidFill>
                            <a:schemeClr val="tx1"/>
                          </a:solidFill>
                          <a:latin typeface="ＭＳ Ｐ明朝" pitchFamily="18" charset="-128"/>
                          <a:ea typeface="ＭＳ Ｐ明朝" pitchFamily="18" charset="-128"/>
                        </a:rPr>
                        <a:t>円</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36">
                <a:tc>
                  <a:txBody>
                    <a:bodyPr/>
                    <a:lstStyle/>
                    <a:p>
                      <a:r>
                        <a:rPr kumimoji="1" lang="ja-JP" altLang="en-US" sz="1400" dirty="0" smtClean="0">
                          <a:solidFill>
                            <a:schemeClr val="tx1"/>
                          </a:solidFill>
                          <a:latin typeface="ＭＳ Ｐ明朝" pitchFamily="18" charset="-128"/>
                          <a:ea typeface="ＭＳ Ｐ明朝" pitchFamily="18" charset="-128"/>
                        </a:rPr>
                        <a:t>羅臼町</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ＭＳ Ｐ明朝" pitchFamily="18" charset="-128"/>
                          <a:ea typeface="ＭＳ Ｐ明朝" pitchFamily="18" charset="-128"/>
                        </a:rPr>
                        <a:t>―</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36">
                <a:tc>
                  <a:txBody>
                    <a:bodyPr/>
                    <a:lstStyle/>
                    <a:p>
                      <a:r>
                        <a:rPr kumimoji="1" lang="ja-JP" altLang="en-US" sz="1400" dirty="0" smtClean="0">
                          <a:solidFill>
                            <a:schemeClr val="tx1"/>
                          </a:solidFill>
                          <a:latin typeface="ＭＳ Ｐ明朝" pitchFamily="18" charset="-128"/>
                          <a:ea typeface="ＭＳ Ｐ明朝" pitchFamily="18" charset="-128"/>
                        </a:rPr>
                        <a:t>道庁</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ＭＳ Ｐ明朝" pitchFamily="18" charset="-128"/>
                          <a:ea typeface="ＭＳ Ｐ明朝" pitchFamily="18" charset="-128"/>
                        </a:rPr>
                        <a:t>1,542,240</a:t>
                      </a:r>
                      <a:r>
                        <a:rPr kumimoji="1" lang="ja-JP" altLang="en-US" sz="1400" dirty="0" smtClean="0">
                          <a:solidFill>
                            <a:schemeClr val="tx1"/>
                          </a:solidFill>
                          <a:latin typeface="ＭＳ Ｐ明朝" pitchFamily="18" charset="-128"/>
                          <a:ea typeface="ＭＳ Ｐ明朝" pitchFamily="18" charset="-128"/>
                        </a:rPr>
                        <a:t>円</a:t>
                      </a:r>
                      <a:endParaRPr kumimoji="1" lang="ja-JP" altLang="en-US" sz="14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正方形/長方形 4"/>
          <p:cNvSpPr/>
          <p:nvPr/>
        </p:nvSpPr>
        <p:spPr>
          <a:xfrm>
            <a:off x="467544" y="6093296"/>
            <a:ext cx="316835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ＭＳ Ｐ明朝" pitchFamily="18" charset="-128"/>
                <a:ea typeface="ＭＳ Ｐ明朝" pitchFamily="18" charset="-128"/>
              </a:rPr>
              <a:t>ランクがある場合は最低額。交通費は除く。</a:t>
            </a:r>
            <a:endParaRPr kumimoji="1" lang="en-US" altLang="ja-JP" sz="1200" dirty="0" smtClean="0">
              <a:solidFill>
                <a:schemeClr val="tx1"/>
              </a:solidFill>
              <a:latin typeface="ＭＳ Ｐ明朝" pitchFamily="18" charset="-128"/>
              <a:ea typeface="ＭＳ Ｐ明朝" pitchFamily="18" charset="-128"/>
            </a:endParaRPr>
          </a:p>
          <a:p>
            <a:r>
              <a:rPr kumimoji="1" lang="en-US" altLang="ja-JP" sz="1200" dirty="0" smtClean="0">
                <a:solidFill>
                  <a:schemeClr val="tx1"/>
                </a:solidFill>
                <a:latin typeface="ＭＳ Ｐ明朝" pitchFamily="18" charset="-128"/>
                <a:ea typeface="ＭＳ Ｐ明朝" pitchFamily="18" charset="-128"/>
              </a:rPr>
              <a:t>―</a:t>
            </a:r>
            <a:r>
              <a:rPr kumimoji="1" lang="ja-JP" altLang="en-US" sz="1200" dirty="0" smtClean="0">
                <a:solidFill>
                  <a:schemeClr val="tx1"/>
                </a:solidFill>
                <a:latin typeface="ＭＳ Ｐ明朝" pitchFamily="18" charset="-128"/>
                <a:ea typeface="ＭＳ Ｐ明朝" pitchFamily="18" charset="-128"/>
              </a:rPr>
              <a:t>は臨時職員なし。</a:t>
            </a:r>
            <a:r>
              <a:rPr kumimoji="1" lang="en-US" altLang="ja-JP" sz="1200" dirty="0" smtClean="0">
                <a:solidFill>
                  <a:schemeClr val="tx1"/>
                </a:solidFill>
                <a:latin typeface="ＭＳ Ｐ明朝" pitchFamily="18" charset="-128"/>
                <a:ea typeface="ＭＳ Ｐ明朝" pitchFamily="18" charset="-128"/>
              </a:rPr>
              <a:t>※</a:t>
            </a:r>
            <a:r>
              <a:rPr kumimoji="1" lang="ja-JP" altLang="en-US" sz="1200" dirty="0" smtClean="0">
                <a:solidFill>
                  <a:schemeClr val="tx1"/>
                </a:solidFill>
                <a:latin typeface="ＭＳ Ｐ明朝" pitchFamily="18" charset="-128"/>
                <a:ea typeface="ＭＳ Ｐ明朝" pitchFamily="18" charset="-128"/>
              </a:rPr>
              <a:t>はバーナスあり。</a:t>
            </a:r>
            <a:endParaRPr kumimoji="1" lang="ja-JP" altLang="en-US" sz="1200" dirty="0">
              <a:solidFill>
                <a:schemeClr val="tx1"/>
              </a:solidFill>
              <a:latin typeface="ＭＳ Ｐ明朝" pitchFamily="18" charset="-128"/>
              <a:ea typeface="ＭＳ Ｐ明朝" pitchFamily="18" charset="-128"/>
            </a:endParaRPr>
          </a:p>
        </p:txBody>
      </p:sp>
      <p:sp>
        <p:nvSpPr>
          <p:cNvPr id="7" name="強調線吹き出し 1 6"/>
          <p:cNvSpPr/>
          <p:nvPr/>
        </p:nvSpPr>
        <p:spPr>
          <a:xfrm>
            <a:off x="4499992" y="1700808"/>
            <a:ext cx="4248472" cy="720080"/>
          </a:xfrm>
          <a:prstGeom prst="accentCallout1">
            <a:avLst>
              <a:gd name="adj1" fmla="val 18750"/>
              <a:gd name="adj2" fmla="val -8333"/>
              <a:gd name="adj3" fmla="val -26533"/>
              <a:gd name="adj4" fmla="val -24349"/>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ＭＳ Ｐ明朝" pitchFamily="18" charset="-128"/>
                <a:ea typeface="ＭＳ Ｐ明朝" pitchFamily="18" charset="-128"/>
              </a:rPr>
              <a:t>雇用保険料などを差引くと手取りは</a:t>
            </a:r>
            <a:r>
              <a:rPr kumimoji="1" lang="en-US" altLang="ja-JP" sz="1400" dirty="0" smtClean="0">
                <a:solidFill>
                  <a:schemeClr val="tx1"/>
                </a:solidFill>
                <a:latin typeface="ＭＳ Ｐ明朝" pitchFamily="18" charset="-128"/>
                <a:ea typeface="ＭＳ Ｐ明朝" pitchFamily="18" charset="-128"/>
              </a:rPr>
              <a:t>1,176,600</a:t>
            </a:r>
            <a:r>
              <a:rPr kumimoji="1" lang="ja-JP" altLang="en-US" sz="1400" dirty="0" smtClean="0">
                <a:solidFill>
                  <a:schemeClr val="tx1"/>
                </a:solidFill>
                <a:latin typeface="ＭＳ Ｐ明朝" pitchFamily="18" charset="-128"/>
                <a:ea typeface="ＭＳ Ｐ明朝" pitchFamily="18" charset="-128"/>
              </a:rPr>
              <a:t>円。</a:t>
            </a:r>
            <a:endParaRPr kumimoji="1" lang="en-US" altLang="ja-JP" sz="14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年収</a:t>
            </a:r>
            <a:r>
              <a:rPr lang="en-US" altLang="ja-JP" sz="1400" dirty="0" smtClean="0">
                <a:solidFill>
                  <a:schemeClr val="tx1"/>
                </a:solidFill>
                <a:latin typeface="ＭＳ Ｐ明朝" pitchFamily="18" charset="-128"/>
                <a:ea typeface="ＭＳ Ｐ明朝" pitchFamily="18" charset="-128"/>
              </a:rPr>
              <a:t>200</a:t>
            </a:r>
            <a:r>
              <a:rPr lang="ja-JP" altLang="en-US" sz="1400" dirty="0" smtClean="0">
                <a:solidFill>
                  <a:schemeClr val="tx1"/>
                </a:solidFill>
                <a:latin typeface="ＭＳ Ｐ明朝" pitchFamily="18" charset="-128"/>
                <a:ea typeface="ＭＳ Ｐ明朝" pitchFamily="18" charset="-128"/>
              </a:rPr>
              <a:t>万円超えは</a:t>
            </a:r>
            <a:r>
              <a:rPr lang="en-US" altLang="ja-JP" sz="1400" dirty="0" smtClean="0">
                <a:solidFill>
                  <a:schemeClr val="tx1"/>
                </a:solidFill>
                <a:latin typeface="ＭＳ Ｐ明朝" pitchFamily="18" charset="-128"/>
                <a:ea typeface="ＭＳ Ｐ明朝" pitchFamily="18" charset="-128"/>
              </a:rPr>
              <a:t>2</a:t>
            </a:r>
            <a:r>
              <a:rPr lang="ja-JP" altLang="en-US" sz="1400" dirty="0" smtClean="0">
                <a:solidFill>
                  <a:schemeClr val="tx1"/>
                </a:solidFill>
                <a:latin typeface="ＭＳ Ｐ明朝" pitchFamily="18" charset="-128"/>
                <a:ea typeface="ＭＳ Ｐ明朝" pitchFamily="18" charset="-128"/>
              </a:rPr>
              <a:t>割程度にすぎない。</a:t>
            </a:r>
            <a:r>
              <a:rPr lang="en-US" altLang="ja-JP" sz="1400" dirty="0" smtClean="0">
                <a:solidFill>
                  <a:schemeClr val="tx1"/>
                </a:solidFill>
                <a:latin typeface="ＭＳ Ｐ明朝" pitchFamily="18" charset="-128"/>
                <a:ea typeface="ＭＳ Ｐ明朝" pitchFamily="18" charset="-128"/>
              </a:rPr>
              <a:t>(</a:t>
            </a:r>
            <a:r>
              <a:rPr lang="ja-JP" altLang="en-US" sz="1400" dirty="0" smtClean="0">
                <a:solidFill>
                  <a:schemeClr val="tx1"/>
                </a:solidFill>
                <a:latin typeface="ＭＳ Ｐ明朝" pitchFamily="18" charset="-128"/>
                <a:ea typeface="ＭＳ Ｐ明朝" pitchFamily="18" charset="-128"/>
              </a:rPr>
              <a:t>自治労</a:t>
            </a:r>
            <a:r>
              <a:rPr lang="en-US" altLang="ja-JP" sz="1400" dirty="0" smtClean="0">
                <a:solidFill>
                  <a:schemeClr val="tx1"/>
                </a:solidFill>
                <a:latin typeface="ＭＳ Ｐ明朝" pitchFamily="18" charset="-128"/>
                <a:ea typeface="ＭＳ Ｐ明朝" pitchFamily="18" charset="-128"/>
              </a:rPr>
              <a:t>)</a:t>
            </a:r>
            <a:endParaRPr kumimoji="1" lang="ja-JP" altLang="en-US" sz="1400" dirty="0">
              <a:solidFill>
                <a:schemeClr val="tx1"/>
              </a:solidFill>
              <a:latin typeface="ＭＳ Ｐ明朝" pitchFamily="18" charset="-128"/>
              <a:ea typeface="ＭＳ Ｐ明朝" pitchFamily="18" charset="-128"/>
            </a:endParaRPr>
          </a:p>
        </p:txBody>
      </p:sp>
      <p:sp>
        <p:nvSpPr>
          <p:cNvPr id="8" name="強調線吹き出し 1 7"/>
          <p:cNvSpPr/>
          <p:nvPr/>
        </p:nvSpPr>
        <p:spPr>
          <a:xfrm>
            <a:off x="4499992" y="2636912"/>
            <a:ext cx="4248472" cy="720080"/>
          </a:xfrm>
          <a:prstGeom prst="accentCallout1">
            <a:avLst>
              <a:gd name="adj1" fmla="val 18750"/>
              <a:gd name="adj2" fmla="val -8333"/>
              <a:gd name="adj3" fmla="val -21611"/>
              <a:gd name="adj4" fmla="val -24123"/>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ＭＳ Ｐ明朝" pitchFamily="18" charset="-128"/>
                <a:ea typeface="ＭＳ Ｐ明朝" pitchFamily="18" charset="-128"/>
              </a:rPr>
              <a:t>年収</a:t>
            </a:r>
            <a:r>
              <a:rPr lang="en-US" altLang="ja-JP" sz="1400" dirty="0" smtClean="0">
                <a:solidFill>
                  <a:schemeClr val="tx1"/>
                </a:solidFill>
                <a:latin typeface="ＭＳ Ｐ明朝" pitchFamily="18" charset="-128"/>
                <a:ea typeface="ＭＳ Ｐ明朝" pitchFamily="18" charset="-128"/>
              </a:rPr>
              <a:t>20</a:t>
            </a:r>
            <a:r>
              <a:rPr lang="ja-JP" altLang="en-US" sz="1400" dirty="0" smtClean="0">
                <a:solidFill>
                  <a:schemeClr val="tx1"/>
                </a:solidFill>
                <a:latin typeface="ＭＳ Ｐ明朝" pitchFamily="18" charset="-128"/>
                <a:ea typeface="ＭＳ Ｐ明朝" pitchFamily="18" charset="-128"/>
              </a:rPr>
              <a:t>万円アップ。</a:t>
            </a:r>
            <a:r>
              <a:rPr kumimoji="1" lang="ja-JP" altLang="en-US" sz="1400" dirty="0" smtClean="0">
                <a:solidFill>
                  <a:schemeClr val="tx1"/>
                </a:solidFill>
                <a:latin typeface="ＭＳ Ｐ明朝" pitchFamily="18" charset="-128"/>
                <a:ea typeface="ＭＳ Ｐ明朝" pitchFamily="18" charset="-128"/>
              </a:rPr>
              <a:t>臨時職員もこの町で生活している。生活できなければ町を出ていく。ワーキングプワも意識した。</a:t>
            </a:r>
            <a:endParaRPr kumimoji="1" lang="ja-JP" altLang="en-US" sz="1400" dirty="0">
              <a:solidFill>
                <a:schemeClr val="tx1"/>
              </a:solidFill>
              <a:latin typeface="ＭＳ Ｐ明朝" pitchFamily="18" charset="-128"/>
              <a:ea typeface="ＭＳ Ｐ明朝" pitchFamily="18" charset="-128"/>
            </a:endParaRPr>
          </a:p>
        </p:txBody>
      </p:sp>
      <p:sp>
        <p:nvSpPr>
          <p:cNvPr id="9" name="角丸四角形 8"/>
          <p:cNvSpPr/>
          <p:nvPr/>
        </p:nvSpPr>
        <p:spPr>
          <a:xfrm>
            <a:off x="395536" y="548680"/>
            <a:ext cx="3240360" cy="36004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b="1" dirty="0" smtClean="0">
              <a:latin typeface="AR P丸ゴシック体M" pitchFamily="50" charset="-128"/>
              <a:ea typeface="AR P丸ゴシック体M" pitchFamily="50" charset="-128"/>
            </a:endParaRPr>
          </a:p>
          <a:p>
            <a:pPr algn="ctr"/>
            <a:r>
              <a:rPr lang="ja-JP" altLang="en-US" sz="1600" dirty="0" smtClean="0">
                <a:solidFill>
                  <a:schemeClr val="tx1"/>
                </a:solidFill>
                <a:latin typeface="ＭＳ Ｐ明朝" pitchFamily="18" charset="-128"/>
                <a:ea typeface="ＭＳ Ｐ明朝" pitchFamily="18" charset="-128"/>
              </a:rPr>
              <a:t>一般事務補助の臨時職員年収</a:t>
            </a:r>
            <a:r>
              <a:rPr lang="en-US" altLang="ja-JP" sz="1600" dirty="0" smtClean="0">
                <a:solidFill>
                  <a:schemeClr val="bg1"/>
                </a:solidFill>
                <a:latin typeface="AR P丸ゴシック体M" pitchFamily="50" charset="-128"/>
                <a:ea typeface="AR P丸ゴシック体M" pitchFamily="50" charset="-128"/>
              </a:rPr>
              <a:t/>
            </a:r>
            <a:br>
              <a:rPr lang="en-US" altLang="ja-JP" sz="1600" dirty="0" smtClean="0">
                <a:solidFill>
                  <a:schemeClr val="bg1"/>
                </a:solidFill>
                <a:latin typeface="AR P丸ゴシック体M" pitchFamily="50" charset="-128"/>
                <a:ea typeface="AR P丸ゴシック体M" pitchFamily="50" charset="-128"/>
              </a:rPr>
            </a:br>
            <a:endParaRPr kumimoji="1" lang="ja-JP" altLang="en-US" sz="1600" dirty="0">
              <a:solidFill>
                <a:schemeClr val="bg1"/>
              </a:solidFill>
            </a:endParaRPr>
          </a:p>
        </p:txBody>
      </p:sp>
      <p:sp>
        <p:nvSpPr>
          <p:cNvPr id="12" name="正方形/長方形 11"/>
          <p:cNvSpPr/>
          <p:nvPr/>
        </p:nvSpPr>
        <p:spPr>
          <a:xfrm>
            <a:off x="4067944" y="692696"/>
            <a:ext cx="4680520" cy="936104"/>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bg1"/>
                </a:solidFill>
                <a:latin typeface="ＭＳ Ｐ明朝" pitchFamily="18" charset="-128"/>
                <a:ea typeface="ＭＳ Ｐ明朝" pitchFamily="18" charset="-128"/>
              </a:rPr>
              <a:t>官がつくる貧困</a:t>
            </a:r>
            <a:endParaRPr kumimoji="1" lang="en-US" altLang="ja-JP" sz="1600" dirty="0" smtClean="0">
              <a:solidFill>
                <a:schemeClr val="bg1"/>
              </a:solidFill>
              <a:latin typeface="ＭＳ Ｐ明朝" pitchFamily="18" charset="-128"/>
              <a:ea typeface="ＭＳ Ｐ明朝" pitchFamily="18" charset="-128"/>
            </a:endParaRPr>
          </a:p>
          <a:p>
            <a:r>
              <a:rPr lang="ja-JP" altLang="en-US" sz="1600" dirty="0" smtClean="0">
                <a:solidFill>
                  <a:schemeClr val="bg1"/>
                </a:solidFill>
                <a:latin typeface="ＭＳ Ｐ明朝" pitchFamily="18" charset="-128"/>
                <a:ea typeface="ＭＳ Ｐ明朝" pitchFamily="18" charset="-128"/>
              </a:rPr>
              <a:t>常勤で働く非常勤、恒常的に働く臨時職員</a:t>
            </a:r>
            <a:endParaRPr lang="en-US" altLang="ja-JP" sz="1600" dirty="0" smtClean="0">
              <a:solidFill>
                <a:schemeClr val="bg1"/>
              </a:solidFill>
              <a:latin typeface="ＭＳ Ｐ明朝" pitchFamily="18" charset="-128"/>
              <a:ea typeface="ＭＳ Ｐ明朝" pitchFamily="18" charset="-128"/>
            </a:endParaRPr>
          </a:p>
          <a:p>
            <a:r>
              <a:rPr kumimoji="1" lang="ja-JP" altLang="en-US" sz="1200" dirty="0" smtClean="0">
                <a:solidFill>
                  <a:schemeClr val="bg1"/>
                </a:solidFill>
                <a:latin typeface="ＭＳ Ｐ明朝" pitchFamily="18" charset="-128"/>
                <a:ea typeface="ＭＳ Ｐ明朝" pitchFamily="18" charset="-128"/>
              </a:rPr>
              <a:t>　　　　　　　　　　　　　　　</a:t>
            </a:r>
            <a:r>
              <a:rPr kumimoji="1" lang="en-US" altLang="ja-JP" sz="1200" dirty="0" smtClean="0">
                <a:solidFill>
                  <a:schemeClr val="bg1"/>
                </a:solidFill>
                <a:latin typeface="ＭＳ Ｐ明朝" pitchFamily="18" charset="-128"/>
                <a:ea typeface="ＭＳ Ｐ明朝" pitchFamily="18" charset="-128"/>
              </a:rPr>
              <a:t>(</a:t>
            </a:r>
            <a:r>
              <a:rPr kumimoji="1" lang="ja-JP" altLang="en-US" sz="1200" dirty="0" smtClean="0">
                <a:solidFill>
                  <a:schemeClr val="bg1"/>
                </a:solidFill>
                <a:latin typeface="ＭＳ Ｐ明朝" pitchFamily="18" charset="-128"/>
                <a:ea typeface="ＭＳ Ｐ明朝" pitchFamily="18" charset="-128"/>
              </a:rPr>
              <a:t>川村雅則</a:t>
            </a:r>
            <a:r>
              <a:rPr kumimoji="1" lang="ja-JP" altLang="en-US" sz="1200" dirty="0" smtClean="0">
                <a:solidFill>
                  <a:schemeClr val="bg1"/>
                </a:solidFill>
                <a:latin typeface="ＭＳ Ｐ明朝" pitchFamily="18" charset="-128"/>
                <a:ea typeface="ＭＳ Ｐ明朝" pitchFamily="18" charset="-128"/>
              </a:rPr>
              <a:t>北海学園大准教授</a:t>
            </a:r>
            <a:r>
              <a:rPr kumimoji="1" lang="ja-JP" altLang="en-US" sz="1200" dirty="0" smtClean="0">
                <a:solidFill>
                  <a:schemeClr val="bg1"/>
                </a:solidFill>
                <a:latin typeface="ＭＳ Ｐ明朝" pitchFamily="18" charset="-128"/>
                <a:ea typeface="ＭＳ Ｐ明朝" pitchFamily="18" charset="-128"/>
              </a:rPr>
              <a:t>の特徴づけ）</a:t>
            </a:r>
            <a:endParaRPr kumimoji="1" lang="ja-JP" altLang="en-US" sz="1200" dirty="0">
              <a:solidFill>
                <a:schemeClr val="bg1"/>
              </a:solidFill>
              <a:latin typeface="ＭＳ Ｐ明朝" pitchFamily="18" charset="-128"/>
              <a:ea typeface="ＭＳ Ｐ明朝" pitchFamily="18" charset="-128"/>
            </a:endParaRPr>
          </a:p>
        </p:txBody>
      </p:sp>
      <p:sp>
        <p:nvSpPr>
          <p:cNvPr id="14" name="タイトル 13"/>
          <p:cNvSpPr>
            <a:spLocks noGrp="1"/>
          </p:cNvSpPr>
          <p:nvPr>
            <p:ph type="title"/>
          </p:nvPr>
        </p:nvSpPr>
        <p:spPr>
          <a:xfrm>
            <a:off x="1043608" y="0"/>
            <a:ext cx="7772400" cy="548680"/>
          </a:xfrm>
        </p:spPr>
        <p:txBody>
          <a:bodyPr/>
          <a:lstStyle/>
          <a:p>
            <a:r>
              <a:rPr kumimoji="1" lang="en-US" altLang="ja-JP" dirty="0" smtClean="0"/>
              <a:t/>
            </a:r>
            <a:br>
              <a:rPr kumimoji="1" lang="en-US" altLang="ja-JP" dirty="0" smtClean="0"/>
            </a:br>
            <a:endParaRPr kumimoji="1" lang="ja-JP" altLang="en-US" dirty="0"/>
          </a:p>
        </p:txBody>
      </p:sp>
      <p:sp>
        <p:nvSpPr>
          <p:cNvPr id="10" name="線吹き出し 2 (枠付き) 9"/>
          <p:cNvSpPr/>
          <p:nvPr/>
        </p:nvSpPr>
        <p:spPr>
          <a:xfrm>
            <a:off x="6084168" y="548680"/>
            <a:ext cx="2304256" cy="360040"/>
          </a:xfrm>
          <a:prstGeom prst="borderCallout2">
            <a:avLst>
              <a:gd name="adj1" fmla="val 18750"/>
              <a:gd name="adj2" fmla="val -8333"/>
              <a:gd name="adj3" fmla="val 18750"/>
              <a:gd name="adj4" fmla="val -16667"/>
              <a:gd name="adj5" fmla="val 102349"/>
              <a:gd name="adj6" fmla="val -23580"/>
            </a:avLst>
          </a:prstGeom>
          <a:solidFill>
            <a:srgbClr val="FFFF0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bg1"/>
                </a:solidFill>
                <a:latin typeface="ＭＳ Ｐ明朝" pitchFamily="18" charset="-128"/>
                <a:ea typeface="ＭＳ Ｐ明朝" pitchFamily="18" charset="-128"/>
              </a:rPr>
              <a:t>「道新」</a:t>
            </a:r>
            <a:r>
              <a:rPr kumimoji="1" lang="en-US" altLang="ja-JP" sz="1200" dirty="0" smtClean="0">
                <a:solidFill>
                  <a:schemeClr val="bg1"/>
                </a:solidFill>
                <a:latin typeface="ＭＳ Ｐ明朝" pitchFamily="18" charset="-128"/>
                <a:ea typeface="ＭＳ Ｐ明朝" pitchFamily="18" charset="-128"/>
              </a:rPr>
              <a:t>(10.12.6)</a:t>
            </a:r>
            <a:r>
              <a:rPr kumimoji="1" lang="ja-JP" altLang="en-US" sz="1600" dirty="0" smtClean="0">
                <a:solidFill>
                  <a:schemeClr val="bg1"/>
                </a:solidFill>
                <a:latin typeface="ＭＳ Ｐ明朝" pitchFamily="18" charset="-128"/>
                <a:ea typeface="ＭＳ Ｐ明朝" pitchFamily="18" charset="-128"/>
              </a:rPr>
              <a:t>の見出し</a:t>
            </a:r>
            <a:endParaRPr kumimoji="1" lang="ja-JP" altLang="en-US" sz="1600" dirty="0">
              <a:solidFill>
                <a:schemeClr val="bg1"/>
              </a:solidFill>
              <a:latin typeface="ＭＳ Ｐ明朝" pitchFamily="18" charset="-128"/>
              <a:ea typeface="ＭＳ Ｐ明朝" pitchFamily="18" charset="-128"/>
            </a:endParaRPr>
          </a:p>
        </p:txBody>
      </p:sp>
      <p:sp>
        <p:nvSpPr>
          <p:cNvPr id="13" name="角丸四角形 12"/>
          <p:cNvSpPr/>
          <p:nvPr/>
        </p:nvSpPr>
        <p:spPr>
          <a:xfrm>
            <a:off x="6804248" y="188640"/>
            <a:ext cx="1944216" cy="288032"/>
          </a:xfrm>
          <a:prstGeom prst="round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n w="12700">
                  <a:solidFill>
                    <a:sysClr val="windowText" lastClr="000000"/>
                  </a:solidFill>
                  <a:prstDash val="solid"/>
                </a:ln>
                <a:solidFill>
                  <a:schemeClr val="bg1"/>
                </a:solidFill>
                <a:latin typeface="ＭＳ Ｐ明朝" pitchFamily="18" charset="-128"/>
                <a:ea typeface="ＭＳ Ｐ明朝" pitchFamily="18" charset="-128"/>
              </a:rPr>
              <a:t>Common Sense </a:t>
            </a:r>
            <a:r>
              <a:rPr lang="ja-JP" altLang="en-US" sz="1200" dirty="0" smtClean="0">
                <a:ln w="12700">
                  <a:solidFill>
                    <a:sysClr val="windowText" lastClr="000000"/>
                  </a:solidFill>
                  <a:prstDash val="solid"/>
                </a:ln>
                <a:solidFill>
                  <a:schemeClr val="bg1"/>
                </a:solidFill>
                <a:latin typeface="ＭＳ Ｐ明朝" pitchFamily="18" charset="-128"/>
                <a:ea typeface="ＭＳ Ｐ明朝" pitchFamily="18" charset="-128"/>
              </a:rPr>
              <a:t>Ｎ</a:t>
            </a:r>
            <a:r>
              <a:rPr lang="en-US" altLang="ja-JP" sz="1200" dirty="0" smtClean="0">
                <a:ln w="12700">
                  <a:solidFill>
                    <a:sysClr val="windowText" lastClr="000000"/>
                  </a:solidFill>
                  <a:prstDash val="solid"/>
                </a:ln>
                <a:solidFill>
                  <a:schemeClr val="bg1"/>
                </a:solidFill>
                <a:latin typeface="ＭＳ Ｐ明朝" pitchFamily="18" charset="-128"/>
                <a:ea typeface="ＭＳ Ｐ明朝" pitchFamily="18" charset="-128"/>
              </a:rPr>
              <a:t>o.1</a:t>
            </a:r>
            <a:r>
              <a:rPr lang="ja-JP" altLang="en-US" sz="1200" dirty="0" smtClean="0">
                <a:ln w="12700">
                  <a:solidFill>
                    <a:sysClr val="windowText" lastClr="000000"/>
                  </a:solidFill>
                  <a:prstDash val="solid"/>
                </a:ln>
                <a:solidFill>
                  <a:schemeClr val="bg1"/>
                </a:solidFill>
                <a:latin typeface="ＭＳ Ｐ明朝" pitchFamily="18" charset="-128"/>
                <a:ea typeface="ＭＳ Ｐ明朝" pitchFamily="18" charset="-128"/>
              </a:rPr>
              <a:t>１</a:t>
            </a:r>
            <a:endParaRPr lang="ja-JP" altLang="en-US" sz="1200" dirty="0">
              <a:ln w="12700">
                <a:solidFill>
                  <a:sysClr val="windowText" lastClr="000000"/>
                </a:solidFill>
                <a:prstDash val="solid"/>
              </a:ln>
              <a:solidFill>
                <a:schemeClr val="bg1"/>
              </a:solidFill>
              <a:latin typeface="ＭＳ Ｐ明朝" pitchFamily="18" charset="-128"/>
              <a:ea typeface="ＭＳ Ｐ明朝" pitchFamily="18" charset="-128"/>
            </a:endParaRPr>
          </a:p>
        </p:txBody>
      </p:sp>
      <p:sp>
        <p:nvSpPr>
          <p:cNvPr id="15" name="正方形/長方形 14"/>
          <p:cNvSpPr/>
          <p:nvPr/>
        </p:nvSpPr>
        <p:spPr>
          <a:xfrm>
            <a:off x="4067944" y="3645024"/>
            <a:ext cx="4680520" cy="2448272"/>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bg1"/>
                </a:solidFill>
                <a:latin typeface="ＭＳ Ｐ明朝" pitchFamily="18" charset="-128"/>
                <a:ea typeface="ＭＳ Ｐ明朝" pitchFamily="18" charset="-128"/>
              </a:rPr>
              <a:t>何に依拠してたたかうかー実態把握とその不条理の告発。組織化！</a:t>
            </a:r>
            <a:endParaRPr lang="en-US" altLang="ja-JP" dirty="0" smtClean="0">
              <a:solidFill>
                <a:schemeClr val="bg1"/>
              </a:solidFill>
              <a:latin typeface="ＭＳ Ｐ明朝" pitchFamily="18" charset="-128"/>
              <a:ea typeface="ＭＳ Ｐ明朝" pitchFamily="18" charset="-128"/>
            </a:endParaRPr>
          </a:p>
          <a:p>
            <a:r>
              <a:rPr lang="ja-JP" altLang="en-US" sz="1600" dirty="0" smtClean="0">
                <a:solidFill>
                  <a:schemeClr val="bg1"/>
                </a:solidFill>
                <a:latin typeface="ＭＳ Ｐ明朝" pitchFamily="18" charset="-128"/>
                <a:ea typeface="ＭＳ Ｐ明朝" pitchFamily="18" charset="-128"/>
              </a:rPr>
              <a:t>・公共サービス基本法１１条と自治体のスタンス</a:t>
            </a:r>
            <a:endParaRPr lang="en-US" altLang="ja-JP" sz="1600" dirty="0" smtClean="0">
              <a:solidFill>
                <a:schemeClr val="bg1"/>
              </a:solidFill>
              <a:latin typeface="ＭＳ Ｐ明朝" pitchFamily="18" charset="-128"/>
              <a:ea typeface="ＭＳ Ｐ明朝" pitchFamily="18" charset="-128"/>
            </a:endParaRPr>
          </a:p>
          <a:p>
            <a:r>
              <a:rPr lang="ja-JP" altLang="en-US" sz="1600" dirty="0" smtClean="0">
                <a:solidFill>
                  <a:schemeClr val="bg1"/>
                </a:solidFill>
                <a:latin typeface="ＭＳ Ｐ明朝" pitchFamily="18" charset="-128"/>
                <a:ea typeface="ＭＳ Ｐ明朝" pitchFamily="18" charset="-128"/>
              </a:rPr>
              <a:t>・公契約法</a:t>
            </a:r>
            <a:r>
              <a:rPr lang="en-US" altLang="ja-JP" sz="1600" dirty="0" smtClean="0">
                <a:solidFill>
                  <a:schemeClr val="bg1"/>
                </a:solidFill>
                <a:latin typeface="ＭＳ Ｐ明朝" pitchFamily="18" charset="-128"/>
                <a:ea typeface="ＭＳ Ｐ明朝" pitchFamily="18" charset="-128"/>
              </a:rPr>
              <a:t>(</a:t>
            </a:r>
            <a:r>
              <a:rPr lang="ja-JP" altLang="en-US" sz="1600" dirty="0" smtClean="0">
                <a:solidFill>
                  <a:schemeClr val="bg1"/>
                </a:solidFill>
                <a:latin typeface="ＭＳ Ｐ明朝" pitchFamily="18" charset="-128"/>
                <a:ea typeface="ＭＳ Ｐ明朝" pitchFamily="18" charset="-128"/>
              </a:rPr>
              <a:t>条例）の到達点</a:t>
            </a:r>
            <a:endParaRPr lang="en-US" altLang="ja-JP" sz="1600" dirty="0" smtClean="0">
              <a:solidFill>
                <a:schemeClr val="bg1"/>
              </a:solidFill>
              <a:latin typeface="ＭＳ Ｐ明朝" pitchFamily="18" charset="-128"/>
              <a:ea typeface="ＭＳ Ｐ明朝" pitchFamily="18" charset="-128"/>
            </a:endParaRPr>
          </a:p>
          <a:p>
            <a:r>
              <a:rPr lang="ja-JP" altLang="en-US" sz="1600" dirty="0" smtClean="0">
                <a:solidFill>
                  <a:schemeClr val="bg1"/>
                </a:solidFill>
                <a:latin typeface="ＭＳ Ｐ明朝" pitchFamily="18" charset="-128"/>
                <a:ea typeface="ＭＳ Ｐ明朝" pitchFamily="18" charset="-128"/>
              </a:rPr>
              <a:t>・人事院勧告とその後の対応</a:t>
            </a:r>
            <a:endParaRPr lang="en-US" altLang="ja-JP" sz="1600" dirty="0" smtClean="0">
              <a:solidFill>
                <a:schemeClr val="bg1"/>
              </a:solidFill>
              <a:latin typeface="ＭＳ Ｐ明朝" pitchFamily="18" charset="-128"/>
              <a:ea typeface="ＭＳ Ｐ明朝" pitchFamily="18" charset="-128"/>
            </a:endParaRPr>
          </a:p>
          <a:p>
            <a:r>
              <a:rPr lang="ja-JP" altLang="en-US" sz="1600" dirty="0" smtClean="0">
                <a:solidFill>
                  <a:schemeClr val="bg1"/>
                </a:solidFill>
                <a:latin typeface="ＭＳ Ｐ明朝" pitchFamily="18" charset="-128"/>
                <a:ea typeface="ＭＳ Ｐ明朝" pitchFamily="18" charset="-128"/>
              </a:rPr>
              <a:t>・各地の最低生計費額の試算運動</a:t>
            </a:r>
            <a:endParaRPr lang="en-US" altLang="ja-JP" sz="1600" dirty="0" smtClean="0">
              <a:solidFill>
                <a:schemeClr val="bg1"/>
              </a:solidFill>
              <a:latin typeface="ＭＳ Ｐ明朝" pitchFamily="18" charset="-128"/>
              <a:ea typeface="ＭＳ Ｐ明朝" pitchFamily="18" charset="-128"/>
            </a:endParaRPr>
          </a:p>
          <a:p>
            <a:r>
              <a:rPr lang="ja-JP" altLang="en-US" sz="1600" dirty="0" smtClean="0">
                <a:solidFill>
                  <a:schemeClr val="bg1"/>
                </a:solidFill>
                <a:latin typeface="ＭＳ Ｐ明朝" pitchFamily="18" charset="-128"/>
                <a:ea typeface="ＭＳ Ｐ明朝" pitchFamily="18" charset="-128"/>
              </a:rPr>
              <a:t>・同一労働同一賃金と均等待遇論（</a:t>
            </a:r>
            <a:r>
              <a:rPr lang="en-US" altLang="ja-JP" sz="1600" dirty="0" smtClean="0">
                <a:solidFill>
                  <a:schemeClr val="bg1"/>
                </a:solidFill>
                <a:latin typeface="ＭＳ Ｐ明朝" pitchFamily="18" charset="-128"/>
                <a:ea typeface="ＭＳ Ｐ明朝" pitchFamily="18" charset="-128"/>
              </a:rPr>
              <a:t>EU)</a:t>
            </a:r>
          </a:p>
          <a:p>
            <a:r>
              <a:rPr lang="ja-JP" altLang="en-US" sz="1600" dirty="0" smtClean="0">
                <a:solidFill>
                  <a:schemeClr val="bg1"/>
                </a:solidFill>
                <a:latin typeface="ＭＳ Ｐ明朝" pitchFamily="18" charset="-128"/>
                <a:ea typeface="ＭＳ Ｐ明朝" pitchFamily="18" charset="-128"/>
              </a:rPr>
              <a:t>・丸子警報機裁判の判決</a:t>
            </a:r>
            <a:r>
              <a:rPr lang="en-US" altLang="ja-JP" sz="1600" dirty="0" smtClean="0">
                <a:solidFill>
                  <a:schemeClr val="bg1"/>
                </a:solidFill>
                <a:latin typeface="ＭＳ Ｐ明朝" pitchFamily="18" charset="-128"/>
                <a:ea typeface="ＭＳ Ｐ明朝" pitchFamily="18" charset="-128"/>
              </a:rPr>
              <a:t>(</a:t>
            </a:r>
            <a:r>
              <a:rPr lang="ja-JP" altLang="en-US" sz="1600" dirty="0" smtClean="0">
                <a:solidFill>
                  <a:schemeClr val="bg1"/>
                </a:solidFill>
                <a:latin typeface="ＭＳ Ｐ明朝" pitchFamily="18" charset="-128"/>
                <a:ea typeface="ＭＳ Ｐ明朝" pitchFamily="18" charset="-128"/>
              </a:rPr>
              <a:t>８割論）</a:t>
            </a:r>
            <a:endParaRPr lang="en-US" altLang="ja-JP" sz="1600" dirty="0" smtClean="0">
              <a:solidFill>
                <a:schemeClr val="bg1"/>
              </a:solidFill>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ducingPowerPoint2007">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IntroducingPowerPoint2007</Template>
  <TotalTime>0</TotalTime>
  <Words>1215</Words>
  <Application>Microsoft Office PowerPoint</Application>
  <PresentationFormat>画面に合わせる (4:3)</PresentationFormat>
  <Paragraphs>218</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IntroducingPowerPoint2007</vt:lpstr>
      <vt:lpstr>Common Sense 　 　　　　　No.9　2010.12.20  　</vt:lpstr>
      <vt:lpstr>日の出岬の”厳しさ“ 　　　　　</vt:lpstr>
      <vt:lpstr> </vt:lpstr>
      <vt:lpstr>　平成22年度 税制改革要望事項　国土交通省(平成21年度次期税制抜本改革時まで延長） 　トラック事業及びバス事業は、物流の基幹的輸送機関としてあるいは国民生活に欠かせない身近な足として国民生活の向上及び産業の発展に寄与している。今後とも公共輸送機関としての責任を健全に全うしていくためには、中小トラック事業者の適正化対策、安全対策、環境対策、輸送サービスの改善等に適切に対処していく必要がある。これらは個々の事業者のみの対応で解決できる課題ではなく、業界全体で取り組んでいく必要がある。「交付金」は資金基盤として今後とも継続されることが必要である。</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2010-12-07T04:38:24Z</dcterms:created>
  <dcterms:modified xsi:type="dcterms:W3CDTF">2011-11-01T10:53:26Z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1041</vt:i4>
  </property>
  <property fmtid="{D5CDD505-2E9C-101B-9397-08002B2CF9AE}" pid="3" name="_Version">
    <vt:lpwstr>12.0.4518</vt:lpwstr>
  </property>
</Properties>
</file>