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docProps/custom.xml" ContentType="application/vnd.openxmlformats-officedocument.custom-properties+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8"/>
  </p:notesMasterIdLst>
  <p:sldIdLst>
    <p:sldId id="256" r:id="rId2"/>
    <p:sldId id="257" r:id="rId3"/>
    <p:sldId id="259" r:id="rId4"/>
    <p:sldId id="261" r:id="rId5"/>
    <p:sldId id="263" r:id="rId6"/>
    <p:sldId id="265" r:id="rId7"/>
  </p:sldIdLst>
  <p:sldSz cx="6858000" cy="9144000" type="screen4x3"/>
  <p:notesSz cx="6858000" cy="9945688"/>
  <p:defaultTextStyle>
    <a:lvl1pPr marL="0" algn="l" rtl="0" latinLnBrk="0">
      <a:defRPr kumimoji="1" lang="ja-JP" sz="1800" kern="1200">
        <a:solidFill>
          <a:schemeClr val="tx1"/>
        </a:solidFill>
        <a:latin typeface="+mn-lt"/>
        <a:ea typeface="+mn-ea"/>
        <a:cs typeface="+mn-cs"/>
      </a:defRPr>
    </a:lvl1pPr>
    <a:lvl2pPr marL="457200" algn="l" rtl="0" latinLnBrk="0">
      <a:defRPr kumimoji="1" lang="ja-JP" sz="1800" kern="1200">
        <a:solidFill>
          <a:schemeClr val="tx1"/>
        </a:solidFill>
        <a:latin typeface="+mn-lt"/>
        <a:ea typeface="+mn-ea"/>
        <a:cs typeface="+mn-cs"/>
      </a:defRPr>
    </a:lvl2pPr>
    <a:lvl3pPr marL="914400" algn="l" rtl="0" latinLnBrk="0">
      <a:defRPr kumimoji="1" lang="ja-JP" sz="1800" kern="1200">
        <a:solidFill>
          <a:schemeClr val="tx1"/>
        </a:solidFill>
        <a:latin typeface="+mn-lt"/>
        <a:ea typeface="+mn-ea"/>
        <a:cs typeface="+mn-cs"/>
      </a:defRPr>
    </a:lvl3pPr>
    <a:lvl4pPr marL="1371600" algn="l" rtl="0" latinLnBrk="0">
      <a:defRPr kumimoji="1" lang="ja-JP" sz="1800" kern="1200">
        <a:solidFill>
          <a:schemeClr val="tx1"/>
        </a:solidFill>
        <a:latin typeface="+mn-lt"/>
        <a:ea typeface="+mn-ea"/>
        <a:cs typeface="+mn-cs"/>
      </a:defRPr>
    </a:lvl4pPr>
    <a:lvl5pPr marL="1828800" algn="l" rtl="0" latinLnBrk="0">
      <a:defRPr kumimoji="1" lang="ja-JP" sz="1800" kern="1200">
        <a:solidFill>
          <a:schemeClr val="tx1"/>
        </a:solidFill>
        <a:latin typeface="+mn-lt"/>
        <a:ea typeface="+mn-ea"/>
        <a:cs typeface="+mn-cs"/>
      </a:defRPr>
    </a:lvl5pPr>
    <a:lvl6pPr marL="2286000" algn="l" rtl="0" latinLnBrk="0">
      <a:defRPr kumimoji="1" lang="ja-JP" sz="1800" kern="1200">
        <a:solidFill>
          <a:schemeClr val="tx1"/>
        </a:solidFill>
        <a:latin typeface="+mn-lt"/>
        <a:ea typeface="+mn-ea"/>
        <a:cs typeface="+mn-cs"/>
      </a:defRPr>
    </a:lvl6pPr>
    <a:lvl7pPr marL="2743200" algn="l" rtl="0" latinLnBrk="0">
      <a:defRPr kumimoji="1" lang="ja-JP" sz="1800" kern="1200">
        <a:solidFill>
          <a:schemeClr val="tx1"/>
        </a:solidFill>
        <a:latin typeface="+mn-lt"/>
        <a:ea typeface="+mn-ea"/>
        <a:cs typeface="+mn-cs"/>
      </a:defRPr>
    </a:lvl7pPr>
    <a:lvl8pPr marL="3200400" algn="l" rtl="0" latinLnBrk="0">
      <a:defRPr kumimoji="1" lang="ja-JP" sz="1800" kern="1200">
        <a:solidFill>
          <a:schemeClr val="tx1"/>
        </a:solidFill>
        <a:latin typeface="+mn-lt"/>
        <a:ea typeface="+mn-ea"/>
        <a:cs typeface="+mn-cs"/>
      </a:defRPr>
    </a:lvl8pPr>
    <a:lvl9pPr marL="3657600" algn="l" rtl="0" latinLnBrk="0">
      <a:defRPr kumimoji="1" lang="ja-JP" sz="1800" kern="1200">
        <a:solidFill>
          <a:schemeClr val="tx1"/>
        </a:solidFill>
        <a:latin typeface="+mn-lt"/>
        <a:ea typeface="+mn-ea"/>
        <a:cs typeface="+mn-cs"/>
      </a:defRPr>
    </a:lvl9pPr>
    <a:extLst/>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77777"/>
    <a:srgbClr val="FFFFFF"/>
  </p:clrMru>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neCell>
      <a:tcStyle>
        <a:tcBdr/>
      </a:tcStyle>
    </a:neCell>
    <a:nwCell>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neCell>
      <a:tcStyle>
        <a:tcBdr/>
      </a:tcStyle>
    </a:neCell>
    <a:nwCell>
      <a:tcStyle>
        <a:tcBdr/>
      </a:tcStyle>
    </a:nw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5C22544A-7EE6-4342-B048-85BDC9FD1C3A}" styleName="Medium Style 2 - Accent 1">
    <a:wholeTbl>
      <a:tcTxStyle>
        <a:fontRef idx="minor">
          <a:scrgbClr r="0" g="0" b="0"/>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fontRef idx="minor">
          <a:scrgbClr r="0" g="0" b="0"/>
        </a:fontRef>
        <a:schemeClr val="lt1"/>
      </a:tcTxStyle>
      <a:tcStyle>
        <a:tcBdr>
          <a:top>
            <a:ln w="38100" cmpd="sng">
              <a:solidFill>
                <a:schemeClr val="lt1"/>
              </a:solidFill>
            </a:ln>
          </a:top>
        </a:tcBdr>
        <a:fill>
          <a:solidFill>
            <a:schemeClr val="accent1"/>
          </a:solidFill>
        </a:fill>
      </a:tcStyle>
    </a:lastRow>
    <a:seCell>
      <a:tcStyle>
        <a:tcBdr/>
      </a:tcStyle>
    </a:seCell>
    <a:swCell>
      <a:tcStyle>
        <a:tcBdr/>
      </a:tcStyle>
    </a:swCell>
    <a:firstRow>
      <a:tcTxStyle b="on">
        <a:fontRef idx="minor">
          <a:scrgbClr r="0" g="0" b="0"/>
        </a:fontRef>
        <a:schemeClr val="lt1"/>
      </a:tcTxStyle>
      <a:tcStyle>
        <a:tcBdr>
          <a:bottom>
            <a:ln w="38100" cmpd="sng">
              <a:solidFill>
                <a:schemeClr val="lt1"/>
              </a:solidFill>
            </a:ln>
          </a:bottom>
        </a:tcBdr>
        <a:fill>
          <a:solidFill>
            <a:schemeClr val="accent1"/>
          </a:solidFill>
        </a:fill>
      </a:tcStyle>
    </a:firstRow>
    <a:neCell>
      <a:tcStyle>
        <a:tcBdr/>
      </a:tcStyle>
    </a:neCell>
    <a:nwCell>
      <a:tcStyle>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7" autoAdjust="0"/>
  </p:normalViewPr>
  <p:slideViewPr>
    <p:cSldViewPr>
      <p:cViewPr varScale="1">
        <p:scale>
          <a:sx n="54" d="100"/>
          <a:sy n="54" d="100"/>
        </p:scale>
        <p:origin x="-2010" y="-90"/>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284"/>
          </a:xfrm>
          <a:prstGeom prst="rect">
            <a:avLst/>
          </a:prstGeom>
        </p:spPr>
        <p:txBody>
          <a:bodyPr vert="horz" rtlCol="0"/>
          <a:lstStyle>
            <a:lvl1pPr algn="l" latinLnBrk="0">
              <a:defRPr kumimoji="1" lang="ja-JP" sz="1200"/>
            </a:lvl1pPr>
            <a:extLst/>
          </a:lstStyle>
          <a:p>
            <a:endParaRPr kumimoji="1" lang="ja-JP"/>
          </a:p>
        </p:txBody>
      </p:sp>
      <p:sp>
        <p:nvSpPr>
          <p:cNvPr id="3" name="Date Placeholder 2"/>
          <p:cNvSpPr>
            <a:spLocks noGrp="1"/>
          </p:cNvSpPr>
          <p:nvPr>
            <p:ph type="dt" idx="1"/>
          </p:nvPr>
        </p:nvSpPr>
        <p:spPr>
          <a:xfrm>
            <a:off x="3884613" y="0"/>
            <a:ext cx="2971800" cy="497284"/>
          </a:xfrm>
          <a:prstGeom prst="rect">
            <a:avLst/>
          </a:prstGeom>
        </p:spPr>
        <p:txBody>
          <a:bodyPr vert="horz" rtlCol="0"/>
          <a:lstStyle>
            <a:lvl1pPr algn="r" latinLnBrk="0">
              <a:defRPr kumimoji="1" lang="ja-JP" sz="1200"/>
            </a:lvl1pPr>
            <a:extLst/>
          </a:lstStyle>
          <a:p>
            <a:fld id="{C238408C-6839-46EE-8131-EDA75C487F2E}" type="datetimeFigureOut">
              <a:rPr/>
              <a:pPr/>
              <a:t>2006/6/30</a:t>
            </a:fld>
            <a:endParaRPr kumimoji="1" lang="ja-JP"/>
          </a:p>
        </p:txBody>
      </p:sp>
      <p:sp>
        <p:nvSpPr>
          <p:cNvPr id="4" name="Slide Image Placeholder 3"/>
          <p:cNvSpPr>
            <a:spLocks noGrp="1" noRot="1" noChangeAspect="1"/>
          </p:cNvSpPr>
          <p:nvPr>
            <p:ph type="sldImg" idx="2"/>
          </p:nvPr>
        </p:nvSpPr>
        <p:spPr>
          <a:xfrm>
            <a:off x="2030413" y="746125"/>
            <a:ext cx="2797175" cy="3729038"/>
          </a:xfrm>
          <a:prstGeom prst="rect">
            <a:avLst/>
          </a:prstGeom>
          <a:noFill/>
          <a:ln w="12700">
            <a:solidFill>
              <a:prstClr val="black"/>
            </a:solidFill>
          </a:ln>
        </p:spPr>
        <p:txBody>
          <a:bodyPr vert="horz" rtlCol="0" anchor="ctr"/>
          <a:lstStyle>
            <a:extLst/>
          </a:lstStyle>
          <a:p>
            <a:endParaRPr kumimoji="1" lang="ja-JP"/>
          </a:p>
        </p:txBody>
      </p:sp>
      <p:sp>
        <p:nvSpPr>
          <p:cNvPr id="5" name="Notes Placeholder 4"/>
          <p:cNvSpPr>
            <a:spLocks noGrp="1"/>
          </p:cNvSpPr>
          <p:nvPr>
            <p:ph type="body" sz="quarter" idx="3"/>
          </p:nvPr>
        </p:nvSpPr>
        <p:spPr>
          <a:xfrm>
            <a:off x="685800" y="4724202"/>
            <a:ext cx="5486400" cy="4475560"/>
          </a:xfrm>
          <a:prstGeom prst="rect">
            <a:avLst/>
          </a:prstGeom>
        </p:spPr>
        <p:txBody>
          <a:bodyPr vert="horz" rtlCol="0">
            <a:normAutofit/>
          </a:bodyPr>
          <a:lstStyle>
            <a:extLst/>
          </a:lstStyle>
          <a:p>
            <a:pPr lvl="0"/>
            <a:r>
              <a:rPr kumimoji="1" lang="ja-JP"/>
              <a:t>マスタ テキストの書式設定</a:t>
            </a:r>
          </a:p>
          <a:p>
            <a:pPr lvl="1"/>
            <a:r>
              <a:rPr kumimoji="1" lang="ja-JP"/>
              <a:t>第 2 レベル</a:t>
            </a:r>
          </a:p>
          <a:p>
            <a:pPr lvl="2"/>
            <a:r>
              <a:rPr kumimoji="1" lang="ja-JP"/>
              <a:t>第 3 レベル</a:t>
            </a:r>
          </a:p>
          <a:p>
            <a:pPr lvl="3"/>
            <a:r>
              <a:rPr kumimoji="1" lang="ja-JP"/>
              <a:t>第 4 レベル</a:t>
            </a:r>
          </a:p>
          <a:p>
            <a:pPr lvl="4"/>
            <a:r>
              <a:rPr kumimoji="1" lang="ja-JP"/>
              <a:t>第 5 レベル</a:t>
            </a:r>
          </a:p>
        </p:txBody>
      </p:sp>
      <p:sp>
        <p:nvSpPr>
          <p:cNvPr id="6" name="Footer Placeholder 5"/>
          <p:cNvSpPr>
            <a:spLocks noGrp="1"/>
          </p:cNvSpPr>
          <p:nvPr>
            <p:ph type="ftr" sz="quarter" idx="4"/>
          </p:nvPr>
        </p:nvSpPr>
        <p:spPr>
          <a:xfrm>
            <a:off x="0" y="9446678"/>
            <a:ext cx="2971800" cy="497284"/>
          </a:xfrm>
          <a:prstGeom prst="rect">
            <a:avLst/>
          </a:prstGeom>
        </p:spPr>
        <p:txBody>
          <a:bodyPr vert="horz" rtlCol="0" anchor="b"/>
          <a:lstStyle>
            <a:lvl1pPr algn="l" latinLnBrk="0">
              <a:defRPr kumimoji="1" lang="ja-JP" sz="1200"/>
            </a:lvl1pPr>
            <a:extLst/>
          </a:lstStyle>
          <a:p>
            <a:endParaRPr kumimoji="1" lang="ja-JP"/>
          </a:p>
        </p:txBody>
      </p:sp>
      <p:sp>
        <p:nvSpPr>
          <p:cNvPr id="7" name="Slide Number Placeholder 6"/>
          <p:cNvSpPr>
            <a:spLocks noGrp="1"/>
          </p:cNvSpPr>
          <p:nvPr>
            <p:ph type="sldNum" sz="quarter" idx="5"/>
          </p:nvPr>
        </p:nvSpPr>
        <p:spPr>
          <a:xfrm>
            <a:off x="3884613" y="9446678"/>
            <a:ext cx="2971800" cy="497284"/>
          </a:xfrm>
          <a:prstGeom prst="rect">
            <a:avLst/>
          </a:prstGeom>
        </p:spPr>
        <p:txBody>
          <a:bodyPr vert="horz" rtlCol="0" anchor="b"/>
          <a:lstStyle>
            <a:lvl1pPr algn="r" latinLnBrk="0">
              <a:defRPr kumimoji="1" lang="ja-JP" sz="1200"/>
            </a:lvl1pPr>
            <a:extLst/>
          </a:lstStyle>
          <a:p>
            <a:fld id="{87D77045-401A-4D5E-BFE3-54C21A8A6634}" type="slidenum">
              <a:rPr/>
              <a:pPr/>
              <a:t>&lt;#&gt;</a:t>
            </a:fld>
            <a:endParaRPr kumimoji="1" lang="ja-JP"/>
          </a:p>
        </p:txBody>
      </p:sp>
    </p:spTree>
  </p:cSld>
  <p:clrMap bg1="lt1" tx1="dk1" bg2="lt2" tx2="dk2" accent1="accent1" accent2="accent2" accent3="accent3" accent4="accent4" accent5="accent5" accent6="accent6" hlink="hlink" folHlink="folHlink"/>
  <p:notesStyle>
    <a:lvl1pPr marL="0" algn="l" rtl="0" latinLnBrk="0">
      <a:defRPr kumimoji="1" lang="ja-JP" sz="1200" kern="1200">
        <a:solidFill>
          <a:schemeClr val="tx1"/>
        </a:solidFill>
        <a:latin typeface="+mn-lt"/>
        <a:ea typeface="+mn-ea"/>
        <a:cs typeface="+mn-cs"/>
      </a:defRPr>
    </a:lvl1pPr>
    <a:lvl2pPr marL="457200" algn="l" rtl="0" latinLnBrk="0">
      <a:defRPr kumimoji="1" lang="ja-JP" sz="1200" kern="1200">
        <a:solidFill>
          <a:schemeClr val="tx1"/>
        </a:solidFill>
        <a:latin typeface="+mn-lt"/>
        <a:ea typeface="+mn-ea"/>
        <a:cs typeface="+mn-cs"/>
      </a:defRPr>
    </a:lvl2pPr>
    <a:lvl3pPr marL="914400" algn="l" rtl="0" latinLnBrk="0">
      <a:defRPr kumimoji="1" lang="ja-JP" sz="1200" kern="1200">
        <a:solidFill>
          <a:schemeClr val="tx1"/>
        </a:solidFill>
        <a:latin typeface="+mn-lt"/>
        <a:ea typeface="+mn-ea"/>
        <a:cs typeface="+mn-cs"/>
      </a:defRPr>
    </a:lvl3pPr>
    <a:lvl4pPr marL="1371600" algn="l" rtl="0" latinLnBrk="0">
      <a:defRPr kumimoji="1" lang="ja-JP" sz="1200" kern="1200">
        <a:solidFill>
          <a:schemeClr val="tx1"/>
        </a:solidFill>
        <a:latin typeface="+mn-lt"/>
        <a:ea typeface="+mn-ea"/>
        <a:cs typeface="+mn-cs"/>
      </a:defRPr>
    </a:lvl4pPr>
    <a:lvl5pPr marL="1828800" algn="l" rtl="0" latinLnBrk="0">
      <a:defRPr kumimoji="1" lang="ja-JP" sz="1200" kern="1200">
        <a:solidFill>
          <a:schemeClr val="tx1"/>
        </a:solidFill>
        <a:latin typeface="+mn-lt"/>
        <a:ea typeface="+mn-ea"/>
        <a:cs typeface="+mn-cs"/>
      </a:defRPr>
    </a:lvl5pPr>
    <a:lvl6pPr marL="2286000" algn="l" rtl="0" latinLnBrk="0">
      <a:defRPr kumimoji="1" lang="ja-JP" sz="1200" kern="1200">
        <a:solidFill>
          <a:schemeClr val="tx1"/>
        </a:solidFill>
        <a:latin typeface="+mn-lt"/>
        <a:ea typeface="+mn-ea"/>
        <a:cs typeface="+mn-cs"/>
      </a:defRPr>
    </a:lvl6pPr>
    <a:lvl7pPr marL="2743200" algn="l" rtl="0" latinLnBrk="0">
      <a:defRPr kumimoji="1" lang="ja-JP" sz="1200" kern="1200">
        <a:solidFill>
          <a:schemeClr val="tx1"/>
        </a:solidFill>
        <a:latin typeface="+mn-lt"/>
        <a:ea typeface="+mn-ea"/>
        <a:cs typeface="+mn-cs"/>
      </a:defRPr>
    </a:lvl7pPr>
    <a:lvl8pPr marL="3200400" algn="l" rtl="0" latinLnBrk="0">
      <a:defRPr kumimoji="1" lang="ja-JP" sz="1200" kern="1200">
        <a:solidFill>
          <a:schemeClr val="tx1"/>
        </a:solidFill>
        <a:latin typeface="+mn-lt"/>
        <a:ea typeface="+mn-ea"/>
        <a:cs typeface="+mn-cs"/>
      </a:defRPr>
    </a:lvl8pPr>
    <a:lvl9pPr marL="3657600" algn="l" rtl="0" latinLnBrk="0">
      <a:defRPr kumimoji="1" lang="ja-JP"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0413" y="746125"/>
            <a:ext cx="2797175" cy="3729038"/>
          </a:xfrm>
        </p:spPr>
      </p:sp>
      <p:sp>
        <p:nvSpPr>
          <p:cNvPr id="3" name="Notes Placeholder 2"/>
          <p:cNvSpPr>
            <a:spLocks noGrp="1"/>
          </p:cNvSpPr>
          <p:nvPr>
            <p:ph type="body" idx="1"/>
          </p:nvPr>
        </p:nvSpPr>
        <p:spPr/>
        <p:txBody>
          <a:bodyPr>
            <a:normAutofit/>
          </a:bodyPr>
          <a:lstStyle/>
          <a:p>
            <a:endParaRPr kumimoji="1" lang="ja-JP"/>
          </a:p>
        </p:txBody>
      </p:sp>
      <p:sp>
        <p:nvSpPr>
          <p:cNvPr id="4" name="Slide Number Placeholder 3"/>
          <p:cNvSpPr>
            <a:spLocks noGrp="1"/>
          </p:cNvSpPr>
          <p:nvPr>
            <p:ph type="sldNum" sz="quarter" idx="10"/>
          </p:nvPr>
        </p:nvSpPr>
        <p:spPr/>
        <p:txBody>
          <a:bodyPr/>
          <a:lstStyle/>
          <a:p>
            <a:fld id="{87D77045-401A-4D5E-BFE3-54C21A8A6634}" type="slidenum">
              <a:rPr kumimoji="1" lang="ja-JP" smtClean="0"/>
              <a:pPr/>
              <a:t>1</a:t>
            </a:fld>
            <a:endParaRPr kumimoji="1" lang="ja-JP"/>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Ref idx="1002">
        <a:schemeClr val="bg2"/>
      </p:bgRef>
    </p:bg>
    <p:spTree>
      <p:nvGrpSpPr>
        <p:cNvPr id="1" name=""/>
        <p:cNvGrpSpPr/>
        <p:nvPr/>
      </p:nvGrpSpPr>
      <p:grpSpPr>
        <a:xfrm>
          <a:off x="0" y="0"/>
          <a:ext cx="0" cy="0"/>
          <a:chOff x="0" y="0"/>
          <a:chExt cx="0" cy="0"/>
        </a:xfrm>
      </p:grpSpPr>
      <p:sp>
        <p:nvSpPr>
          <p:cNvPr id="44" name="Shape 43"/>
          <p:cNvSpPr>
            <a:spLocks/>
          </p:cNvSpPr>
          <p:nvPr/>
        </p:nvSpPr>
        <p:spPr bwMode="auto">
          <a:xfrm rot="5236414">
            <a:off x="2146446" y="2324843"/>
            <a:ext cx="5486400" cy="89154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1" lang="ja-JP"/>
          </a:p>
        </p:txBody>
      </p:sp>
      <p:sp>
        <p:nvSpPr>
          <p:cNvPr id="36" name="Shape 35"/>
          <p:cNvSpPr>
            <a:spLocks/>
          </p:cNvSpPr>
          <p:nvPr/>
        </p:nvSpPr>
        <p:spPr bwMode="auto">
          <a:xfrm>
            <a:off x="3616398" y="1422400"/>
            <a:ext cx="3257550" cy="77216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65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1" lang="ja-JP"/>
          </a:p>
        </p:txBody>
      </p:sp>
      <p:sp>
        <p:nvSpPr>
          <p:cNvPr id="43" name="Shape 42"/>
          <p:cNvSpPr>
            <a:spLocks/>
          </p:cNvSpPr>
          <p:nvPr/>
        </p:nvSpPr>
        <p:spPr bwMode="auto">
          <a:xfrm>
            <a:off x="217968" y="-18901"/>
            <a:ext cx="4171950" cy="8737600"/>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65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1" lang="ja-JP"/>
          </a:p>
        </p:txBody>
      </p:sp>
      <p:sp>
        <p:nvSpPr>
          <p:cNvPr id="22" name="Shape 21"/>
          <p:cNvSpPr>
            <a:spLocks/>
          </p:cNvSpPr>
          <p:nvPr/>
        </p:nvSpPr>
        <p:spPr bwMode="auto">
          <a:xfrm>
            <a:off x="4457700" y="5689600"/>
            <a:ext cx="1200150" cy="34544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1" lang="ja-JP"/>
          </a:p>
        </p:txBody>
      </p:sp>
      <p:sp>
        <p:nvSpPr>
          <p:cNvPr id="24" name="Shape 23"/>
          <p:cNvSpPr>
            <a:spLocks/>
          </p:cNvSpPr>
          <p:nvPr/>
        </p:nvSpPr>
        <p:spPr bwMode="auto">
          <a:xfrm>
            <a:off x="4457700" y="2336800"/>
            <a:ext cx="2400300" cy="33528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1" lang="ja-JP"/>
          </a:p>
        </p:txBody>
      </p:sp>
      <p:sp>
        <p:nvSpPr>
          <p:cNvPr id="26" name="Shape 25"/>
          <p:cNvSpPr>
            <a:spLocks/>
          </p:cNvSpPr>
          <p:nvPr/>
        </p:nvSpPr>
        <p:spPr bwMode="auto">
          <a:xfrm>
            <a:off x="400050" y="5689600"/>
            <a:ext cx="4000500" cy="34544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1" lang="ja-JP"/>
          </a:p>
        </p:txBody>
      </p:sp>
      <p:sp>
        <p:nvSpPr>
          <p:cNvPr id="27" name="Shape 26"/>
          <p:cNvSpPr>
            <a:spLocks/>
          </p:cNvSpPr>
          <p:nvPr/>
        </p:nvSpPr>
        <p:spPr bwMode="auto">
          <a:xfrm>
            <a:off x="275118" y="3251200"/>
            <a:ext cx="4229100" cy="24384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1" lang="ja-JP"/>
          </a:p>
        </p:txBody>
      </p:sp>
      <p:sp>
        <p:nvSpPr>
          <p:cNvPr id="28" name="Date Placeholder 27"/>
          <p:cNvSpPr>
            <a:spLocks noGrp="1"/>
          </p:cNvSpPr>
          <p:nvPr>
            <p:ph type="dt" sz="half" idx="10"/>
          </p:nvPr>
        </p:nvSpPr>
        <p:spPr>
          <a:xfrm>
            <a:off x="4857750" y="8555569"/>
            <a:ext cx="1600200" cy="486833"/>
          </a:xfrm>
        </p:spPr>
        <p:txBody>
          <a:bodyPr/>
          <a:lstStyle>
            <a:extLst/>
          </a:lstStyle>
          <a:p>
            <a:fld id="{743653DA-8BF4-4869-96FE-9BCF43372D46}" type="datetimeFigureOut">
              <a:rPr/>
              <a:pPr/>
              <a:t>2006/6/30</a:t>
            </a:fld>
            <a:endParaRPr kumimoji="1" lang="ja-JP"/>
          </a:p>
        </p:txBody>
      </p:sp>
      <p:sp>
        <p:nvSpPr>
          <p:cNvPr id="17" name="Footer Placeholder 16"/>
          <p:cNvSpPr>
            <a:spLocks noGrp="1"/>
          </p:cNvSpPr>
          <p:nvPr>
            <p:ph type="ftr" sz="quarter" idx="11"/>
          </p:nvPr>
        </p:nvSpPr>
        <p:spPr>
          <a:xfrm>
            <a:off x="685800" y="8555569"/>
            <a:ext cx="4171950" cy="486833"/>
          </a:xfrm>
        </p:spPr>
        <p:txBody>
          <a:bodyPr/>
          <a:lstStyle>
            <a:extLst/>
          </a:lstStyle>
          <a:p>
            <a:endParaRPr kumimoji="1" lang="ja-JP"/>
          </a:p>
        </p:txBody>
      </p:sp>
      <p:sp>
        <p:nvSpPr>
          <p:cNvPr id="29" name="Slide Number Placeholder 28"/>
          <p:cNvSpPr>
            <a:spLocks noGrp="1"/>
          </p:cNvSpPr>
          <p:nvPr>
            <p:ph type="sldNum" sz="quarter" idx="12"/>
          </p:nvPr>
        </p:nvSpPr>
        <p:spPr>
          <a:xfrm>
            <a:off x="6457950" y="8555569"/>
            <a:ext cx="342900" cy="486833"/>
          </a:xfrm>
        </p:spPr>
        <p:txBody>
          <a:bodyPr/>
          <a:lstStyle>
            <a:extLst/>
          </a:lstStyle>
          <a:p>
            <a:fld id="{72AC53DF-4216-466D-99A7-94400E6C2A25}" type="slidenum">
              <a:rPr/>
              <a:pPr/>
              <a:t>&lt;#&gt;</a:t>
            </a:fld>
            <a:endParaRPr kumimoji="1" lang="ja-JP"/>
          </a:p>
        </p:txBody>
      </p:sp>
      <p:sp>
        <p:nvSpPr>
          <p:cNvPr id="32" name="Rectangle 31"/>
          <p:cNvSpPr/>
          <p:nvPr/>
        </p:nvSpPr>
        <p:spPr>
          <a:xfrm>
            <a:off x="0" y="-2"/>
            <a:ext cx="274320" cy="913927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1" lang="ja-JP"/>
          </a:p>
        </p:txBody>
      </p:sp>
      <p:sp>
        <p:nvSpPr>
          <p:cNvPr id="39" name="Rectangle 38"/>
          <p:cNvSpPr/>
          <p:nvPr/>
        </p:nvSpPr>
        <p:spPr>
          <a:xfrm>
            <a:off x="232169" y="907303"/>
            <a:ext cx="34290" cy="48768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1" lang="ja-JP"/>
          </a:p>
        </p:txBody>
      </p:sp>
      <p:sp>
        <p:nvSpPr>
          <p:cNvPr id="40" name="Rectangle 39"/>
          <p:cNvSpPr/>
          <p:nvPr/>
        </p:nvSpPr>
        <p:spPr>
          <a:xfrm>
            <a:off x="201805" y="907303"/>
            <a:ext cx="20574" cy="48768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1" lang="ja-JP"/>
          </a:p>
        </p:txBody>
      </p:sp>
      <p:sp>
        <p:nvSpPr>
          <p:cNvPr id="41" name="Rectangle 40"/>
          <p:cNvSpPr/>
          <p:nvPr/>
        </p:nvSpPr>
        <p:spPr>
          <a:xfrm>
            <a:off x="187515" y="907303"/>
            <a:ext cx="6858" cy="48768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1" lang="ja-JP"/>
          </a:p>
        </p:txBody>
      </p:sp>
      <p:sp>
        <p:nvSpPr>
          <p:cNvPr id="42" name="Rectangle 41"/>
          <p:cNvSpPr/>
          <p:nvPr/>
        </p:nvSpPr>
        <p:spPr>
          <a:xfrm>
            <a:off x="166326" y="907303"/>
            <a:ext cx="6858" cy="48768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1" lang="ja-JP"/>
          </a:p>
        </p:txBody>
      </p:sp>
      <p:sp>
        <p:nvSpPr>
          <p:cNvPr id="45" name="Rectangle 44"/>
          <p:cNvSpPr/>
          <p:nvPr/>
        </p:nvSpPr>
        <p:spPr>
          <a:xfrm>
            <a:off x="272370" y="536354"/>
            <a:ext cx="6377940" cy="1181687"/>
          </a:xfrm>
          <a:prstGeom prst="rect">
            <a:avLst/>
          </a:prstGeom>
          <a:solidFill>
            <a:schemeClr val="bg2">
              <a:alpha val="50000"/>
              <a:satMod val="18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1" lang="ja-JP"/>
          </a:p>
        </p:txBody>
      </p:sp>
      <p:sp>
        <p:nvSpPr>
          <p:cNvPr id="8" name="Title 7"/>
          <p:cNvSpPr>
            <a:spLocks noGrp="1"/>
          </p:cNvSpPr>
          <p:nvPr>
            <p:ph type="ctrTitle"/>
          </p:nvPr>
        </p:nvSpPr>
        <p:spPr>
          <a:xfrm>
            <a:off x="400050" y="619339"/>
            <a:ext cx="6115050" cy="1032256"/>
          </a:xfrm>
        </p:spPr>
        <p:txBody>
          <a:bodyPr/>
          <a:lstStyle>
            <a:lvl1pPr marR="9144" algn="r" eaLnBrk="1" latinLnBrk="0" hangingPunct="1">
              <a:defRPr kumimoji="1" lang="ja-JP" sz="3800"/>
            </a:lvl1pPr>
            <a:extLst/>
          </a:lstStyle>
          <a:p>
            <a:pPr eaLnBrk="1" latinLnBrk="0" hangingPunct="1"/>
            <a:r>
              <a:rPr lang="ja-JP" altLang="en-US" smtClean="0"/>
              <a:t>マスタ タイトルの書式設定</a:t>
            </a:r>
            <a:endParaRPr/>
          </a:p>
        </p:txBody>
      </p:sp>
      <p:sp>
        <p:nvSpPr>
          <p:cNvPr id="9" name="Subtitle 8"/>
          <p:cNvSpPr>
            <a:spLocks noGrp="1"/>
          </p:cNvSpPr>
          <p:nvPr>
            <p:ph type="subTitle" idx="1"/>
          </p:nvPr>
        </p:nvSpPr>
        <p:spPr>
          <a:xfrm>
            <a:off x="3628786" y="1828800"/>
            <a:ext cx="2886314" cy="609600"/>
          </a:xfrm>
        </p:spPr>
        <p:txBody>
          <a:bodyPr tIns="0"/>
          <a:lstStyle>
            <a:lvl1pPr marL="0" indent="0" algn="r" eaLnBrk="1" latinLnBrk="0" hangingPunct="1">
              <a:spcBef>
                <a:spcPts val="0"/>
              </a:spcBef>
              <a:buNone/>
              <a:defRPr kumimoji="1" lang="ja-JP" sz="2000">
                <a:solidFill>
                  <a:schemeClr val="tx1"/>
                </a:solidFill>
              </a:defRPr>
            </a:lvl1pPr>
            <a:lvl2pPr marL="457200" indent="0" algn="ctr" eaLnBrk="1" latinLnBrk="0" hangingPunct="1">
              <a:buNone/>
            </a:lvl2pPr>
            <a:lvl3pPr marL="914400" indent="0" algn="ctr" eaLnBrk="1" latinLnBrk="0" hangingPunct="1">
              <a:buNone/>
            </a:lvl3pPr>
            <a:lvl4pPr marL="1371600" indent="0" algn="ctr" eaLnBrk="1" latinLnBrk="0" hangingPunct="1">
              <a:buNone/>
            </a:lvl4pPr>
            <a:lvl5pPr marL="1828800" indent="0" algn="ctr" eaLnBrk="1" latinLnBrk="0" hangingPunct="1">
              <a:buNone/>
            </a:lvl5pPr>
            <a:lvl6pPr marL="2286000" indent="0" algn="ctr" eaLnBrk="1" latinLnBrk="0" hangingPunct="1">
              <a:buNone/>
            </a:lvl6pPr>
            <a:lvl7pPr marL="2743200" indent="0" algn="ctr" eaLnBrk="1" latinLnBrk="0" hangingPunct="1">
              <a:buNone/>
            </a:lvl7pPr>
            <a:lvl8pPr marL="3200400" indent="0" algn="ctr" eaLnBrk="1" latinLnBrk="0" hangingPunct="1">
              <a:buNone/>
            </a:lvl8pPr>
            <a:lvl9pPr marL="3657600" indent="0" algn="ctr" eaLnBrk="1" latinLnBrk="0" hangingPunct="1">
              <a:buNone/>
            </a:lvl9pPr>
            <a:extLst/>
          </a:lstStyle>
          <a:p>
            <a:pPr eaLnBrk="1" latinLnBrk="0" hangingPunct="1"/>
            <a:r>
              <a:rPr lang="ja-JP" altLang="en-US" smtClean="0"/>
              <a:t>マスタ サブタイトルの書式設定</a:t>
            </a:r>
            <a:endParaRPr/>
          </a:p>
        </p:txBody>
      </p:sp>
      <p:sp>
        <p:nvSpPr>
          <p:cNvPr id="58" name="Rectangle 57"/>
          <p:cNvSpPr/>
          <p:nvPr/>
        </p:nvSpPr>
        <p:spPr>
          <a:xfrm flipH="1">
            <a:off x="278654" y="907303"/>
            <a:ext cx="20574" cy="48768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1" lang="ja-JP"/>
          </a:p>
        </p:txBody>
      </p:sp>
      <p:sp>
        <p:nvSpPr>
          <p:cNvPr id="59" name="Rectangle 58"/>
          <p:cNvSpPr/>
          <p:nvPr/>
        </p:nvSpPr>
        <p:spPr>
          <a:xfrm flipH="1">
            <a:off x="308332" y="907303"/>
            <a:ext cx="20574" cy="48768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1" lang="ja-JP"/>
          </a:p>
        </p:txBody>
      </p:sp>
      <p:sp>
        <p:nvSpPr>
          <p:cNvPr id="60" name="Rectangle 59"/>
          <p:cNvSpPr/>
          <p:nvPr/>
        </p:nvSpPr>
        <p:spPr>
          <a:xfrm flipH="1">
            <a:off x="336338" y="907303"/>
            <a:ext cx="6858" cy="48768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1" lang="ja-JP"/>
          </a:p>
        </p:txBody>
      </p:sp>
      <p:sp>
        <p:nvSpPr>
          <p:cNvPr id="61" name="Rectangle 60"/>
          <p:cNvSpPr/>
          <p:nvPr/>
        </p:nvSpPr>
        <p:spPr>
          <a:xfrm flipH="1">
            <a:off x="357527" y="907303"/>
            <a:ext cx="6858" cy="48768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1" lang="ja-JP"/>
          </a:p>
        </p:txBody>
      </p:sp>
      <p:sp>
        <p:nvSpPr>
          <p:cNvPr id="62" name="Rectangle 61"/>
          <p:cNvSpPr/>
          <p:nvPr/>
        </p:nvSpPr>
        <p:spPr>
          <a:xfrm>
            <a:off x="375359" y="907303"/>
            <a:ext cx="27432" cy="48768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1" lang="ja-JP"/>
          </a:p>
        </p:txBody>
      </p:sp>
      <p:sp>
        <p:nvSpPr>
          <p:cNvPr id="56" name="Rectangle 55"/>
          <p:cNvSpPr/>
          <p:nvPr/>
        </p:nvSpPr>
        <p:spPr>
          <a:xfrm>
            <a:off x="191468" y="6729859"/>
            <a:ext cx="54864" cy="225552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1" lang="ja-JP"/>
          </a:p>
        </p:txBody>
      </p:sp>
      <p:sp>
        <p:nvSpPr>
          <p:cNvPr id="65" name="Rectangle 64"/>
          <p:cNvSpPr/>
          <p:nvPr/>
        </p:nvSpPr>
        <p:spPr>
          <a:xfrm>
            <a:off x="191468" y="6395759"/>
            <a:ext cx="54864" cy="3048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1" lang="ja-JP"/>
          </a:p>
        </p:txBody>
      </p:sp>
      <p:sp>
        <p:nvSpPr>
          <p:cNvPr id="66" name="Rectangle 65"/>
          <p:cNvSpPr/>
          <p:nvPr/>
        </p:nvSpPr>
        <p:spPr>
          <a:xfrm>
            <a:off x="191468" y="6183580"/>
            <a:ext cx="54864" cy="18288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1" lang="ja-JP"/>
          </a:p>
        </p:txBody>
      </p:sp>
      <p:sp>
        <p:nvSpPr>
          <p:cNvPr id="67" name="Rectangle 66"/>
          <p:cNvSpPr/>
          <p:nvPr/>
        </p:nvSpPr>
        <p:spPr>
          <a:xfrm>
            <a:off x="191468" y="6056745"/>
            <a:ext cx="54864" cy="97536"/>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1" lang="ja-JP"/>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pPr eaLnBrk="1" latinLnBrk="0" hangingPunct="1"/>
            <a:r>
              <a:rPr lang="ja-JP" altLang="en-US" smtClean="0"/>
              <a:t>マスタ タイトルの書式設定</a:t>
            </a:r>
            <a:endParaRPr/>
          </a:p>
        </p:txBody>
      </p:sp>
      <p:sp>
        <p:nvSpPr>
          <p:cNvPr id="3" name="Content Placeholder 2"/>
          <p:cNvSpPr>
            <a:spLocks noGrp="1"/>
          </p:cNvSpPr>
          <p:nvPr>
            <p:ph idx="1"/>
          </p:nvPr>
        </p:nvSpPr>
        <p:spPr/>
        <p:txBody>
          <a:bodyPr/>
          <a:lstStyle>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a:p>
        </p:txBody>
      </p:sp>
      <p:sp>
        <p:nvSpPr>
          <p:cNvPr id="4" name="Date Placeholder 3"/>
          <p:cNvSpPr>
            <a:spLocks noGrp="1"/>
          </p:cNvSpPr>
          <p:nvPr>
            <p:ph type="dt" sz="half" idx="10"/>
          </p:nvPr>
        </p:nvSpPr>
        <p:spPr/>
        <p:txBody>
          <a:bodyPr/>
          <a:lstStyle>
            <a:extLst/>
          </a:lstStyle>
          <a:p>
            <a:fld id="{B7129108-AC8D-4212-9283-60D9E99BF07A}" type="datetimeFigureOut">
              <a:rPr/>
              <a:pPr/>
              <a:t>2006/6/30</a:t>
            </a:fld>
            <a:endParaRPr kumimoji="1" lang="ja-JP"/>
          </a:p>
        </p:txBody>
      </p:sp>
      <p:sp>
        <p:nvSpPr>
          <p:cNvPr id="5" name="Footer Placeholder 4"/>
          <p:cNvSpPr>
            <a:spLocks noGrp="1"/>
          </p:cNvSpPr>
          <p:nvPr>
            <p:ph type="ftr" sz="quarter" idx="11"/>
          </p:nvPr>
        </p:nvSpPr>
        <p:spPr/>
        <p:txBody>
          <a:bodyPr/>
          <a:lstStyle>
            <a:extLst/>
          </a:lstStyle>
          <a:p>
            <a:endParaRPr kumimoji="1" lang="ja-JP"/>
          </a:p>
        </p:txBody>
      </p:sp>
      <p:sp>
        <p:nvSpPr>
          <p:cNvPr id="6" name="Slide Number Placeholder 5"/>
          <p:cNvSpPr>
            <a:spLocks noGrp="1"/>
          </p:cNvSpPr>
          <p:nvPr>
            <p:ph type="sldNum" sz="quarter" idx="12"/>
          </p:nvPr>
        </p:nvSpPr>
        <p:spPr/>
        <p:txBody>
          <a:bodyPr/>
          <a:lstStyle>
            <a:extLst/>
          </a:lstStyle>
          <a:p>
            <a:fld id="{1AD93096-5B34-4342-9326-69289CEAE4C2}" type="slidenum">
              <a:rPr/>
              <a:pPr/>
              <a:t>&lt;#&gt;</a:t>
            </a:fld>
            <a:endParaRPr kumimoji="1" 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470402"/>
            <a:ext cx="5829300" cy="2632079"/>
          </a:xfrm>
        </p:spPr>
        <p:txBody>
          <a:bodyPr anchor="b">
            <a:scene3d>
              <a:camera prst="orthographicFront">
                <a:rot lat="0" lon="0" rev="0"/>
              </a:camera>
              <a:lightRig rig="contrasting" dir="t">
                <a:rot lat="0" lon="0" rev="7500000"/>
              </a:lightRig>
            </a:scene3d>
            <a:sp3d contourW="6350" prstMaterial="metal">
              <a:bevelT w="130810" h="31750" prst="relaxedInset"/>
              <a:contourClr>
                <a:schemeClr val="accent1">
                  <a:shade val="75000"/>
                </a:schemeClr>
              </a:contourClr>
            </a:sp3d>
          </a:bodyPr>
          <a:lstStyle>
            <a:lvl1pPr algn="l" eaLnBrk="1" latinLnBrk="0" hangingPunct="1">
              <a:buNone/>
              <a:defRPr kumimoji="1" lang="ja-JP" sz="4000" b="1" cap="all">
                <a:ln/>
                <a:solidFill>
                  <a:schemeClr val="tx1"/>
                </a:solidFill>
                <a:effectLst>
                  <a:reflection blurRad="12700" stA="50000" endPos="50000" dir="5400000" sy="-100000" rotWithShape="0"/>
                </a:effectLst>
              </a:defRPr>
            </a:lvl1pPr>
            <a:extLst/>
          </a:lstStyle>
          <a:p>
            <a:pPr eaLnBrk="1" latinLnBrk="0" hangingPunct="1"/>
            <a:r>
              <a:rPr lang="ja-JP" altLang="en-US" smtClean="0"/>
              <a:t>マスタ タイトルの書式設定</a:t>
            </a:r>
            <a:endParaRPr/>
          </a:p>
        </p:txBody>
      </p:sp>
      <p:sp>
        <p:nvSpPr>
          <p:cNvPr id="3" name="Text Placeholder 2"/>
          <p:cNvSpPr>
            <a:spLocks noGrp="1"/>
          </p:cNvSpPr>
          <p:nvPr>
            <p:ph type="body" idx="1"/>
          </p:nvPr>
        </p:nvSpPr>
        <p:spPr>
          <a:xfrm>
            <a:off x="685800" y="7112000"/>
            <a:ext cx="5829300" cy="1403349"/>
          </a:xfrm>
        </p:spPr>
        <p:txBody>
          <a:bodyPr anchor="t"/>
          <a:lstStyle>
            <a:lvl1pPr marL="374904" eaLnBrk="1" latinLnBrk="0" hangingPunct="1">
              <a:buNone/>
              <a:defRPr kumimoji="1" lang="ja-JP" sz="2000">
                <a:solidFill>
                  <a:schemeClr val="tx2"/>
                </a:solidFill>
              </a:defRPr>
            </a:lvl1pPr>
            <a:lvl2pPr eaLnBrk="1" latinLnBrk="0" hangingPunct="1">
              <a:buNone/>
              <a:defRPr kumimoji="1" lang="ja-JP" sz="1800">
                <a:solidFill>
                  <a:schemeClr val="tx1">
                    <a:tint val="75000"/>
                  </a:schemeClr>
                </a:solidFill>
              </a:defRPr>
            </a:lvl2pPr>
            <a:lvl3pPr eaLnBrk="1" latinLnBrk="0" hangingPunct="1">
              <a:buNone/>
              <a:defRPr kumimoji="1" lang="ja-JP" sz="1600">
                <a:solidFill>
                  <a:schemeClr val="tx1">
                    <a:tint val="75000"/>
                  </a:schemeClr>
                </a:solidFill>
              </a:defRPr>
            </a:lvl3pPr>
            <a:lvl4pPr eaLnBrk="1" latinLnBrk="0" hangingPunct="1">
              <a:buNone/>
              <a:defRPr kumimoji="1" lang="ja-JP" sz="1400">
                <a:solidFill>
                  <a:schemeClr val="tx1">
                    <a:tint val="75000"/>
                  </a:schemeClr>
                </a:solidFill>
              </a:defRPr>
            </a:lvl4pPr>
            <a:lvl5pPr eaLnBrk="1" latinLnBrk="0" hangingPunct="1">
              <a:buNone/>
              <a:defRPr kumimoji="1" lang="ja-JP" sz="1400">
                <a:solidFill>
                  <a:schemeClr val="tx1">
                    <a:tint val="75000"/>
                  </a:schemeClr>
                </a:solidFill>
              </a:defRPr>
            </a:lvl5pPr>
            <a:extLst/>
          </a:lstStyle>
          <a:p>
            <a:pPr lvl="0" eaLnBrk="1" latinLnBrk="0" hangingPunct="1"/>
            <a:r>
              <a:rPr lang="ja-JP" altLang="en-US" smtClean="0"/>
              <a:t>マスタ テキストの書式設定</a:t>
            </a:r>
          </a:p>
        </p:txBody>
      </p:sp>
      <p:sp>
        <p:nvSpPr>
          <p:cNvPr id="4" name="Date Placeholder 3"/>
          <p:cNvSpPr>
            <a:spLocks noGrp="1"/>
          </p:cNvSpPr>
          <p:nvPr>
            <p:ph type="dt" sz="half" idx="10"/>
          </p:nvPr>
        </p:nvSpPr>
        <p:spPr/>
        <p:txBody>
          <a:bodyPr/>
          <a:lstStyle>
            <a:extLst/>
          </a:lstStyle>
          <a:p>
            <a:fld id="{B6DED3D3-6235-4F4C-B439-DF277FB555A7}" type="datetimeFigureOut">
              <a:rPr/>
              <a:pPr/>
              <a:t>2006/6/30</a:t>
            </a:fld>
            <a:endParaRPr kumimoji="1" lang="ja-JP"/>
          </a:p>
        </p:txBody>
      </p:sp>
      <p:sp>
        <p:nvSpPr>
          <p:cNvPr id="5" name="Footer Placeholder 4"/>
          <p:cNvSpPr>
            <a:spLocks noGrp="1"/>
          </p:cNvSpPr>
          <p:nvPr>
            <p:ph type="ftr" sz="quarter" idx="11"/>
          </p:nvPr>
        </p:nvSpPr>
        <p:spPr>
          <a:xfrm>
            <a:off x="685800" y="8555569"/>
            <a:ext cx="4171950" cy="486833"/>
          </a:xfrm>
        </p:spPr>
        <p:txBody>
          <a:bodyPr/>
          <a:lstStyle>
            <a:extLst/>
          </a:lstStyle>
          <a:p>
            <a:endParaRPr kumimoji="1" lang="ja-JP"/>
          </a:p>
        </p:txBody>
      </p:sp>
      <p:sp>
        <p:nvSpPr>
          <p:cNvPr id="6" name="Slide Number Placeholder 5"/>
          <p:cNvSpPr>
            <a:spLocks noGrp="1"/>
          </p:cNvSpPr>
          <p:nvPr>
            <p:ph type="sldNum" sz="quarter" idx="12"/>
          </p:nvPr>
        </p:nvSpPr>
        <p:spPr/>
        <p:txBody>
          <a:bodyPr/>
          <a:lstStyle>
            <a:extLst/>
          </a:lstStyle>
          <a:p>
            <a:fld id="{1AD93096-5B34-4342-9326-69289CEAE4C2}" type="slidenum">
              <a:rPr/>
              <a:pPr/>
              <a:t>&lt;#&gt;</a:t>
            </a:fld>
            <a:endParaRPr kumimoji="1" lang="ja-JP"/>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42900" y="279400"/>
            <a:ext cx="6172200" cy="1727200"/>
          </a:xfrm>
        </p:spPr>
        <p:txBody>
          <a:bodyPr anchor="ctr"/>
          <a:lstStyle>
            <a:extLst/>
          </a:lstStyle>
          <a:p>
            <a:pPr eaLnBrk="1" latinLnBrk="0" hangingPunct="1"/>
            <a:r>
              <a:rPr lang="ja-JP" altLang="en-US" smtClean="0"/>
              <a:t>マスタ タイトルの書式設定</a:t>
            </a:r>
            <a:endParaRPr/>
          </a:p>
        </p:txBody>
      </p:sp>
      <p:sp>
        <p:nvSpPr>
          <p:cNvPr id="3" name="Content Placeholder 2"/>
          <p:cNvSpPr>
            <a:spLocks noGrp="1"/>
          </p:cNvSpPr>
          <p:nvPr>
            <p:ph sz="half" idx="1"/>
          </p:nvPr>
        </p:nvSpPr>
        <p:spPr>
          <a:xfrm>
            <a:off x="348258" y="2133602"/>
            <a:ext cx="3028950" cy="6034617"/>
          </a:xfrm>
        </p:spPr>
        <p:txBody>
          <a:bodyPr/>
          <a:lstStyle>
            <a:lvl1pPr marL="0" indent="0" eaLnBrk="1" latinLnBrk="0" hangingPunct="1">
              <a:buFontTx/>
              <a:buNone/>
              <a:defRPr kumimoji="1" lang="ja-JP" sz="2000"/>
            </a:lvl1pPr>
            <a:lvl2pPr eaLnBrk="1" latinLnBrk="0" hangingPunct="1">
              <a:defRPr kumimoji="1" lang="ja-JP" sz="2400"/>
            </a:lvl2pPr>
            <a:lvl3pPr eaLnBrk="1" latinLnBrk="0" hangingPunct="1">
              <a:defRPr kumimoji="1" lang="ja-JP" sz="2000"/>
            </a:lvl3pPr>
            <a:lvl4pPr eaLnBrk="1" latinLnBrk="0" hangingPunct="1">
              <a:defRPr kumimoji="1" lang="ja-JP" sz="1800"/>
            </a:lvl4pPr>
            <a:lvl5pPr eaLnBrk="1" latinLnBrk="0" hangingPunct="1">
              <a:defRPr kumimoji="1" lang="ja-JP" sz="1800"/>
            </a:lvl5pPr>
            <a:extLst/>
          </a:lstStyle>
          <a:p>
            <a:pPr lvl="0" eaLnBrk="1" latinLnBrk="0" hangingPunct="1"/>
            <a:r>
              <a:rPr lang="ja-JP" altLang="en-US" smtClean="0"/>
              <a:t>マスタ テキストの書式設定</a:t>
            </a:r>
          </a:p>
        </p:txBody>
      </p:sp>
      <p:sp>
        <p:nvSpPr>
          <p:cNvPr id="4" name="Content Placeholder 3"/>
          <p:cNvSpPr>
            <a:spLocks noGrp="1"/>
          </p:cNvSpPr>
          <p:nvPr>
            <p:ph sz="half" idx="2"/>
          </p:nvPr>
        </p:nvSpPr>
        <p:spPr>
          <a:xfrm>
            <a:off x="3491508" y="2133602"/>
            <a:ext cx="3028950" cy="6034617"/>
          </a:xfrm>
        </p:spPr>
        <p:txBody>
          <a:bodyPr/>
          <a:lstStyle>
            <a:lvl1pPr eaLnBrk="1" latinLnBrk="0" hangingPunct="1">
              <a:defRPr kumimoji="1" lang="ja-JP" sz="2800"/>
            </a:lvl1pPr>
            <a:lvl2pPr eaLnBrk="1" latinLnBrk="0" hangingPunct="1">
              <a:defRPr kumimoji="1" lang="ja-JP" sz="2400"/>
            </a:lvl2pPr>
            <a:lvl3pPr eaLnBrk="1" latinLnBrk="0" hangingPunct="1">
              <a:defRPr kumimoji="1" lang="ja-JP" sz="2000"/>
            </a:lvl3pPr>
            <a:lvl4pPr eaLnBrk="1" latinLnBrk="0" hangingPunct="1">
              <a:defRPr kumimoji="1" lang="ja-JP" sz="1800"/>
            </a:lvl4pPr>
            <a:lvl5pPr eaLnBrk="1" latinLnBrk="0" hangingPunct="1">
              <a:defRPr kumimoji="1" lang="ja-JP" sz="1800"/>
            </a:lvl5pPr>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a:p>
        </p:txBody>
      </p:sp>
      <p:sp>
        <p:nvSpPr>
          <p:cNvPr id="5" name="Date Placeholder 4"/>
          <p:cNvSpPr>
            <a:spLocks noGrp="1"/>
          </p:cNvSpPr>
          <p:nvPr>
            <p:ph type="dt" sz="half" idx="10"/>
          </p:nvPr>
        </p:nvSpPr>
        <p:spPr/>
        <p:txBody>
          <a:bodyPr/>
          <a:lstStyle>
            <a:extLst/>
          </a:lstStyle>
          <a:p>
            <a:fld id="{3B5F1E3E-4B2F-4895-B65E-28B2E64F39F6}" type="datetimeFigureOut">
              <a:rPr/>
              <a:pPr/>
              <a:t>2006/6/30</a:t>
            </a:fld>
            <a:endParaRPr kumimoji="1" lang="ja-JP"/>
          </a:p>
        </p:txBody>
      </p:sp>
      <p:sp>
        <p:nvSpPr>
          <p:cNvPr id="6" name="Footer Placeholder 5"/>
          <p:cNvSpPr>
            <a:spLocks noGrp="1"/>
          </p:cNvSpPr>
          <p:nvPr>
            <p:ph type="ftr" sz="quarter" idx="11"/>
          </p:nvPr>
        </p:nvSpPr>
        <p:spPr/>
        <p:txBody>
          <a:bodyPr/>
          <a:lstStyle>
            <a:extLst/>
          </a:lstStyle>
          <a:p>
            <a:endParaRPr kumimoji="1" lang="ja-JP"/>
          </a:p>
        </p:txBody>
      </p:sp>
      <p:sp>
        <p:nvSpPr>
          <p:cNvPr id="7" name="Slide Number Placeholder 6"/>
          <p:cNvSpPr>
            <a:spLocks noGrp="1"/>
          </p:cNvSpPr>
          <p:nvPr>
            <p:ph type="sldNum" sz="quarter" idx="12"/>
          </p:nvPr>
        </p:nvSpPr>
        <p:spPr/>
        <p:txBody>
          <a:bodyPr/>
          <a:lstStyle>
            <a:extLst/>
          </a:lstStyle>
          <a:p>
            <a:fld id="{1AD93096-5B34-4342-9326-69289CEAE4C2}" type="slidenum">
              <a:rPr/>
              <a:pPr/>
              <a:t>&lt;#&gt;</a:t>
            </a:fld>
            <a:endParaRPr kumimoji="1" lang="ja-JP"/>
          </a:p>
        </p:txBody>
      </p:sp>
      <p:cxnSp>
        <p:nvCxnSpPr>
          <p:cNvPr id="9" name="Straight Connector 8"/>
          <p:cNvCxnSpPr/>
          <p:nvPr/>
        </p:nvCxnSpPr>
        <p:spPr>
          <a:xfrm rot="5400000">
            <a:off x="406396" y="5156661"/>
            <a:ext cx="6045200" cy="1201"/>
          </a:xfrm>
          <a:prstGeom prst="line">
            <a:avLst/>
          </a:prstGeom>
          <a:ln/>
        </p:spPr>
        <p:style>
          <a:lnRef idx="1">
            <a:schemeClr val="accent2"/>
          </a:lnRef>
          <a:fillRef idx="0">
            <a:schemeClr val="accent2"/>
          </a:fillRef>
          <a:effectRef idx="0">
            <a:schemeClr val="accent2"/>
          </a:effectRef>
          <a:fontRef idx="minor">
            <a:schemeClr val="tx1"/>
          </a:fontRef>
        </p:style>
      </p:cxn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bg>
      <p:bgRef idx="1002">
        <a:schemeClr val="bg2"/>
      </p:bgRef>
    </p:bg>
    <p:spTree>
      <p:nvGrpSpPr>
        <p:cNvPr id="1" name=""/>
        <p:cNvGrpSpPr/>
        <p:nvPr/>
      </p:nvGrpSpPr>
      <p:grpSpPr>
        <a:xfrm>
          <a:off x="0" y="0"/>
          <a:ext cx="0" cy="0"/>
          <a:chOff x="0" y="0"/>
          <a:chExt cx="0" cy="0"/>
        </a:xfrm>
      </p:grpSpPr>
      <p:sp>
        <p:nvSpPr>
          <p:cNvPr id="23" name="Rectangle 22"/>
          <p:cNvSpPr/>
          <p:nvPr/>
        </p:nvSpPr>
        <p:spPr>
          <a:xfrm>
            <a:off x="0" y="536354"/>
            <a:ext cx="6515100" cy="1181687"/>
          </a:xfrm>
          <a:prstGeom prst="rect">
            <a:avLst/>
          </a:prstGeom>
          <a:solidFill>
            <a:schemeClr val="bg2">
              <a:alpha val="50000"/>
              <a:satMod val="18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1" lang="ja-JP"/>
          </a:p>
        </p:txBody>
      </p:sp>
      <p:sp>
        <p:nvSpPr>
          <p:cNvPr id="2" name="Title 1"/>
          <p:cNvSpPr>
            <a:spLocks noGrp="1"/>
          </p:cNvSpPr>
          <p:nvPr>
            <p:ph type="title"/>
          </p:nvPr>
        </p:nvSpPr>
        <p:spPr>
          <a:xfrm>
            <a:off x="378618" y="682752"/>
            <a:ext cx="5829300" cy="1219200"/>
          </a:xfrm>
        </p:spPr>
        <p:txBody>
          <a:bodyPr anchor="t"/>
          <a:lstStyle>
            <a:lvl1pPr eaLnBrk="1" latinLnBrk="0" hangingPunct="1">
              <a:defRPr kumimoji="1" lang="ja-JP" sz="4000"/>
            </a:lvl1pPr>
            <a:extLst/>
          </a:lstStyle>
          <a:p>
            <a:pPr eaLnBrk="1" latinLnBrk="0" hangingPunct="1"/>
            <a:r>
              <a:rPr lang="ja-JP" altLang="en-US" smtClean="0"/>
              <a:t>マスタ タイトルの書式設定</a:t>
            </a:r>
            <a:endParaRPr/>
          </a:p>
        </p:txBody>
      </p:sp>
      <p:sp>
        <p:nvSpPr>
          <p:cNvPr id="3" name="Text Placeholder 2"/>
          <p:cNvSpPr>
            <a:spLocks noGrp="1"/>
          </p:cNvSpPr>
          <p:nvPr>
            <p:ph type="body" idx="1"/>
          </p:nvPr>
        </p:nvSpPr>
        <p:spPr>
          <a:xfrm>
            <a:off x="342901" y="2413000"/>
            <a:ext cx="3030141" cy="853016"/>
          </a:xfrm>
        </p:spPr>
        <p:txBody>
          <a:bodyPr anchor="ctr"/>
          <a:lstStyle>
            <a:lvl1pPr marL="73152" indent="0" algn="l" eaLnBrk="1" latinLnBrk="0" hangingPunct="1">
              <a:buNone/>
              <a:defRPr kumimoji="1" lang="ja-JP" sz="2400" b="1">
                <a:solidFill>
                  <a:schemeClr val="accent2"/>
                </a:solidFill>
              </a:defRPr>
            </a:lvl1pPr>
            <a:lvl2pPr eaLnBrk="1" latinLnBrk="0" hangingPunct="1">
              <a:buNone/>
              <a:defRPr kumimoji="1" lang="ja-JP" sz="2000" b="1"/>
            </a:lvl2pPr>
            <a:lvl3pPr eaLnBrk="1" latinLnBrk="0" hangingPunct="1">
              <a:buNone/>
              <a:defRPr kumimoji="1" lang="ja-JP" sz="1800" b="1"/>
            </a:lvl3pPr>
            <a:lvl4pPr eaLnBrk="1" latinLnBrk="0" hangingPunct="1">
              <a:buNone/>
              <a:defRPr kumimoji="1" lang="ja-JP" sz="1600" b="1"/>
            </a:lvl4pPr>
            <a:lvl5pPr eaLnBrk="1" latinLnBrk="0" hangingPunct="1">
              <a:buNone/>
              <a:defRPr kumimoji="1" lang="ja-JP" sz="1600" b="1"/>
            </a:lvl5pPr>
            <a:extLst/>
          </a:lstStyle>
          <a:p>
            <a:pPr lvl="0" eaLnBrk="1" latinLnBrk="0" hangingPunct="1"/>
            <a:r>
              <a:rPr lang="ja-JP" altLang="en-US" smtClean="0"/>
              <a:t>マスタ テキストの書式設定</a:t>
            </a:r>
          </a:p>
        </p:txBody>
      </p:sp>
      <p:sp>
        <p:nvSpPr>
          <p:cNvPr id="4" name="Text Placeholder 3"/>
          <p:cNvSpPr>
            <a:spLocks noGrp="1"/>
          </p:cNvSpPr>
          <p:nvPr>
            <p:ph type="body" sz="half" idx="2"/>
          </p:nvPr>
        </p:nvSpPr>
        <p:spPr>
          <a:xfrm>
            <a:off x="3483770" y="2413000"/>
            <a:ext cx="3031331" cy="853016"/>
          </a:xfrm>
        </p:spPr>
        <p:txBody>
          <a:bodyPr anchor="ctr"/>
          <a:lstStyle>
            <a:lvl1pPr marL="73152" indent="0" eaLnBrk="1" latinLnBrk="0" hangingPunct="1">
              <a:buNone/>
              <a:defRPr kumimoji="1" lang="ja-JP" sz="2400" b="1">
                <a:solidFill>
                  <a:schemeClr val="accent2"/>
                </a:solidFill>
              </a:defRPr>
            </a:lvl1pPr>
            <a:lvl2pPr eaLnBrk="1" latinLnBrk="0" hangingPunct="1">
              <a:buNone/>
              <a:defRPr kumimoji="1" lang="ja-JP" sz="2000" b="1"/>
            </a:lvl2pPr>
            <a:lvl3pPr eaLnBrk="1" latinLnBrk="0" hangingPunct="1">
              <a:buNone/>
              <a:defRPr kumimoji="1" lang="ja-JP" sz="1800" b="1"/>
            </a:lvl3pPr>
            <a:lvl4pPr eaLnBrk="1" latinLnBrk="0" hangingPunct="1">
              <a:buNone/>
              <a:defRPr kumimoji="1" lang="ja-JP" sz="1600" b="1"/>
            </a:lvl4pPr>
            <a:lvl5pPr eaLnBrk="1" latinLnBrk="0" hangingPunct="1">
              <a:buNone/>
              <a:defRPr kumimoji="1" lang="ja-JP" sz="1600" b="1"/>
            </a:lvl5pPr>
            <a:extLst/>
          </a:lstStyle>
          <a:p>
            <a:pPr lvl="0" eaLnBrk="1" latinLnBrk="0" hangingPunct="1"/>
            <a:r>
              <a:rPr lang="ja-JP" altLang="en-US" smtClean="0"/>
              <a:t>マスタ テキストの書式設定</a:t>
            </a:r>
          </a:p>
        </p:txBody>
      </p:sp>
      <p:sp>
        <p:nvSpPr>
          <p:cNvPr id="5" name="Content Placeholder 4"/>
          <p:cNvSpPr>
            <a:spLocks noGrp="1"/>
          </p:cNvSpPr>
          <p:nvPr>
            <p:ph sz="quarter" idx="3"/>
          </p:nvPr>
        </p:nvSpPr>
        <p:spPr>
          <a:xfrm>
            <a:off x="342901" y="3278716"/>
            <a:ext cx="3030141" cy="5279136"/>
          </a:xfrm>
        </p:spPr>
        <p:txBody>
          <a:bodyPr/>
          <a:lstStyle>
            <a:lvl1pPr eaLnBrk="1" latinLnBrk="0" hangingPunct="1">
              <a:defRPr kumimoji="1" lang="ja-JP" sz="2400"/>
            </a:lvl1pPr>
            <a:lvl2pPr eaLnBrk="1" latinLnBrk="0" hangingPunct="1">
              <a:defRPr kumimoji="1" lang="ja-JP" sz="2000"/>
            </a:lvl2pPr>
            <a:lvl3pPr eaLnBrk="1" latinLnBrk="0" hangingPunct="1">
              <a:defRPr kumimoji="1" lang="ja-JP" sz="1800"/>
            </a:lvl3pPr>
            <a:lvl4pPr eaLnBrk="1" latinLnBrk="0" hangingPunct="1">
              <a:defRPr kumimoji="1" lang="ja-JP" sz="1600"/>
            </a:lvl4pPr>
            <a:lvl5pPr eaLnBrk="1" latinLnBrk="0" hangingPunct="1">
              <a:defRPr kumimoji="1" lang="ja-JP" sz="1600"/>
            </a:lvl5pPr>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a:p>
        </p:txBody>
      </p:sp>
      <p:sp>
        <p:nvSpPr>
          <p:cNvPr id="6" name="Content Placeholder 5"/>
          <p:cNvSpPr>
            <a:spLocks noGrp="1"/>
          </p:cNvSpPr>
          <p:nvPr>
            <p:ph sz="quarter" idx="4"/>
          </p:nvPr>
        </p:nvSpPr>
        <p:spPr>
          <a:xfrm>
            <a:off x="3483770" y="3278716"/>
            <a:ext cx="3031331" cy="5279136"/>
          </a:xfrm>
        </p:spPr>
        <p:txBody>
          <a:bodyPr/>
          <a:lstStyle>
            <a:lvl1pPr eaLnBrk="1" latinLnBrk="0" hangingPunct="1">
              <a:defRPr kumimoji="1" lang="ja-JP" sz="2400"/>
            </a:lvl1pPr>
            <a:lvl2pPr eaLnBrk="1" latinLnBrk="0" hangingPunct="1">
              <a:defRPr kumimoji="1" lang="ja-JP" sz="2000"/>
            </a:lvl2pPr>
            <a:lvl3pPr eaLnBrk="1" latinLnBrk="0" hangingPunct="1">
              <a:defRPr kumimoji="1" lang="ja-JP" sz="1800"/>
            </a:lvl3pPr>
            <a:lvl4pPr eaLnBrk="1" latinLnBrk="0" hangingPunct="1">
              <a:defRPr kumimoji="1" lang="ja-JP" sz="1600"/>
            </a:lvl4pPr>
            <a:lvl5pPr eaLnBrk="1" latinLnBrk="0" hangingPunct="1">
              <a:defRPr kumimoji="1" lang="ja-JP" sz="1600"/>
            </a:lvl5pPr>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a:p>
        </p:txBody>
      </p:sp>
      <p:sp>
        <p:nvSpPr>
          <p:cNvPr id="7" name="Date Placeholder 6"/>
          <p:cNvSpPr>
            <a:spLocks noGrp="1"/>
          </p:cNvSpPr>
          <p:nvPr>
            <p:ph type="dt" sz="half" idx="10"/>
          </p:nvPr>
        </p:nvSpPr>
        <p:spPr/>
        <p:txBody>
          <a:bodyPr/>
          <a:lstStyle>
            <a:extLst/>
          </a:lstStyle>
          <a:p>
            <a:fld id="{63085435-8225-4333-BFFA-0096413F0D76}" type="datetimeFigureOut">
              <a:rPr/>
              <a:pPr/>
              <a:t>2006/6/30</a:t>
            </a:fld>
            <a:endParaRPr kumimoji="1" lang="ja-JP"/>
          </a:p>
        </p:txBody>
      </p:sp>
      <p:sp>
        <p:nvSpPr>
          <p:cNvPr id="8" name="Footer Placeholder 7"/>
          <p:cNvSpPr>
            <a:spLocks noGrp="1"/>
          </p:cNvSpPr>
          <p:nvPr>
            <p:ph type="ftr" sz="quarter" idx="11"/>
          </p:nvPr>
        </p:nvSpPr>
        <p:spPr/>
        <p:txBody>
          <a:bodyPr/>
          <a:lstStyle>
            <a:extLst/>
          </a:lstStyle>
          <a:p>
            <a:endParaRPr kumimoji="1" lang="ja-JP"/>
          </a:p>
        </p:txBody>
      </p:sp>
      <p:sp>
        <p:nvSpPr>
          <p:cNvPr id="9" name="Slide Number Placeholder 8"/>
          <p:cNvSpPr>
            <a:spLocks noGrp="1"/>
          </p:cNvSpPr>
          <p:nvPr>
            <p:ph type="sldNum" sz="quarter" idx="12"/>
          </p:nvPr>
        </p:nvSpPr>
        <p:spPr/>
        <p:txBody>
          <a:bodyPr/>
          <a:lstStyle>
            <a:extLst/>
          </a:lstStyle>
          <a:p>
            <a:fld id="{1AD93096-5B34-4342-9326-69289CEAE4C2}" type="slidenum">
              <a:rPr/>
              <a:pPr/>
              <a:t>&lt;#&gt;</a:t>
            </a:fld>
            <a:endParaRPr kumimoji="1" lang="ja-JP"/>
          </a:p>
        </p:txBody>
      </p:sp>
      <p:sp>
        <p:nvSpPr>
          <p:cNvPr id="16" name="Rectangle 15"/>
          <p:cNvSpPr/>
          <p:nvPr/>
        </p:nvSpPr>
        <p:spPr>
          <a:xfrm>
            <a:off x="65843" y="907303"/>
            <a:ext cx="34290" cy="48768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1" lang="ja-JP"/>
          </a:p>
        </p:txBody>
      </p:sp>
      <p:sp>
        <p:nvSpPr>
          <p:cNvPr id="17" name="Rectangle 16"/>
          <p:cNvSpPr/>
          <p:nvPr/>
        </p:nvSpPr>
        <p:spPr>
          <a:xfrm>
            <a:off x="35479" y="907303"/>
            <a:ext cx="20574" cy="48768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1" lang="ja-JP"/>
          </a:p>
        </p:txBody>
      </p:sp>
      <p:sp>
        <p:nvSpPr>
          <p:cNvPr id="18" name="Rectangle 17"/>
          <p:cNvSpPr/>
          <p:nvPr/>
        </p:nvSpPr>
        <p:spPr>
          <a:xfrm>
            <a:off x="21189" y="907303"/>
            <a:ext cx="6858" cy="48768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1" lang="ja-JP"/>
          </a:p>
        </p:txBody>
      </p:sp>
      <p:sp>
        <p:nvSpPr>
          <p:cNvPr id="19" name="Rectangle 18"/>
          <p:cNvSpPr/>
          <p:nvPr/>
        </p:nvSpPr>
        <p:spPr>
          <a:xfrm>
            <a:off x="0" y="907303"/>
            <a:ext cx="6858" cy="48768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1" lang="ja-JP"/>
          </a:p>
        </p:txBody>
      </p:sp>
      <p:sp>
        <p:nvSpPr>
          <p:cNvPr id="20" name="Rectangle 19"/>
          <p:cNvSpPr/>
          <p:nvPr/>
        </p:nvSpPr>
        <p:spPr>
          <a:xfrm flipH="1">
            <a:off x="112328" y="907303"/>
            <a:ext cx="20574" cy="48768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1" lang="ja-JP"/>
          </a:p>
        </p:txBody>
      </p:sp>
      <p:sp>
        <p:nvSpPr>
          <p:cNvPr id="21" name="Rectangle 20"/>
          <p:cNvSpPr/>
          <p:nvPr/>
        </p:nvSpPr>
        <p:spPr>
          <a:xfrm flipH="1">
            <a:off x="142006" y="907303"/>
            <a:ext cx="20574" cy="48768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1" lang="ja-JP"/>
          </a:p>
        </p:txBody>
      </p:sp>
      <p:sp>
        <p:nvSpPr>
          <p:cNvPr id="22" name="Rectangle 21"/>
          <p:cNvSpPr/>
          <p:nvPr/>
        </p:nvSpPr>
        <p:spPr>
          <a:xfrm flipH="1">
            <a:off x="170012" y="907303"/>
            <a:ext cx="6858" cy="48768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1" lang="ja-JP"/>
          </a:p>
        </p:txBody>
      </p:sp>
      <p:sp>
        <p:nvSpPr>
          <p:cNvPr id="29" name="Rectangle 28"/>
          <p:cNvSpPr/>
          <p:nvPr/>
        </p:nvSpPr>
        <p:spPr>
          <a:xfrm flipH="1">
            <a:off x="191201" y="907303"/>
            <a:ext cx="6858" cy="48768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1" lang="ja-JP"/>
          </a:p>
        </p:txBody>
      </p:sp>
      <p:sp>
        <p:nvSpPr>
          <p:cNvPr id="30" name="Rectangle 29"/>
          <p:cNvSpPr/>
          <p:nvPr/>
        </p:nvSpPr>
        <p:spPr>
          <a:xfrm>
            <a:off x="209033" y="907303"/>
            <a:ext cx="27432" cy="48768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1" lang="ja-JP"/>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85800" y="682752"/>
            <a:ext cx="5829300" cy="1219200"/>
          </a:xfrm>
        </p:spPr>
        <p:txBody>
          <a:bodyPr/>
          <a:lstStyle>
            <a:lvl1pPr eaLnBrk="1" latinLnBrk="0" hangingPunct="1">
              <a:defRPr kumimoji="1" lang="ja-JP" sz="4000" cap="none" baseline="0"/>
            </a:lvl1pPr>
            <a:extLst/>
          </a:lstStyle>
          <a:p>
            <a:pPr eaLnBrk="1" latinLnBrk="0" hangingPunct="1"/>
            <a:r>
              <a:rPr lang="ja-JP" altLang="en-US" smtClean="0"/>
              <a:t>マスタ タイトルの書式設定</a:t>
            </a:r>
            <a:endParaRPr/>
          </a:p>
        </p:txBody>
      </p:sp>
      <p:sp>
        <p:nvSpPr>
          <p:cNvPr id="3" name="Date Placeholder 2"/>
          <p:cNvSpPr>
            <a:spLocks noGrp="1"/>
          </p:cNvSpPr>
          <p:nvPr>
            <p:ph type="dt" sz="half" idx="10"/>
          </p:nvPr>
        </p:nvSpPr>
        <p:spPr/>
        <p:txBody>
          <a:bodyPr/>
          <a:lstStyle>
            <a:extLst/>
          </a:lstStyle>
          <a:p>
            <a:fld id="{0783C494-2A87-468C-A21B-CB14FB9ABB00}" type="datetimeFigureOut">
              <a:rPr/>
              <a:pPr/>
              <a:t>2006/6/30</a:t>
            </a:fld>
            <a:endParaRPr kumimoji="1" lang="ja-JP"/>
          </a:p>
        </p:txBody>
      </p:sp>
      <p:sp>
        <p:nvSpPr>
          <p:cNvPr id="4" name="Footer Placeholder 3"/>
          <p:cNvSpPr>
            <a:spLocks noGrp="1"/>
          </p:cNvSpPr>
          <p:nvPr>
            <p:ph type="ftr" sz="quarter" idx="11"/>
          </p:nvPr>
        </p:nvSpPr>
        <p:spPr/>
        <p:txBody>
          <a:bodyPr/>
          <a:lstStyle>
            <a:extLst/>
          </a:lstStyle>
          <a:p>
            <a:endParaRPr kumimoji="1" lang="ja-JP"/>
          </a:p>
        </p:txBody>
      </p:sp>
      <p:sp>
        <p:nvSpPr>
          <p:cNvPr id="5" name="Slide Number Placeholder 4"/>
          <p:cNvSpPr>
            <a:spLocks noGrp="1"/>
          </p:cNvSpPr>
          <p:nvPr>
            <p:ph type="sldNum" sz="quarter" idx="12"/>
          </p:nvPr>
        </p:nvSpPr>
        <p:spPr/>
        <p:txBody>
          <a:bodyPr/>
          <a:lstStyle>
            <a:extLst/>
          </a:lstStyle>
          <a:p>
            <a:fld id="{1AD93096-5B34-4342-9326-69289CEAE4C2}" type="slidenum">
              <a:rPr/>
              <a:pPr/>
              <a:t>&lt;#&gt;</a:t>
            </a:fld>
            <a:endParaRPr kumimoji="1" 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A180FA0-5B31-4864-A2BB-719EA5A679C6}" type="datetimeFigureOut">
              <a:rPr/>
              <a:pPr/>
              <a:t>2006/6/30</a:t>
            </a:fld>
            <a:endParaRPr kumimoji="1" lang="ja-JP"/>
          </a:p>
        </p:txBody>
      </p:sp>
      <p:sp>
        <p:nvSpPr>
          <p:cNvPr id="3" name="Footer Placeholder 2"/>
          <p:cNvSpPr>
            <a:spLocks noGrp="1"/>
          </p:cNvSpPr>
          <p:nvPr>
            <p:ph type="ftr" sz="quarter" idx="11"/>
          </p:nvPr>
        </p:nvSpPr>
        <p:spPr/>
        <p:txBody>
          <a:bodyPr/>
          <a:lstStyle>
            <a:extLst/>
          </a:lstStyle>
          <a:p>
            <a:endParaRPr kumimoji="1" lang="ja-JP"/>
          </a:p>
        </p:txBody>
      </p:sp>
      <p:sp>
        <p:nvSpPr>
          <p:cNvPr id="4" name="Slide Number Placeholder 3"/>
          <p:cNvSpPr>
            <a:spLocks noGrp="1"/>
          </p:cNvSpPr>
          <p:nvPr>
            <p:ph type="sldNum" sz="quarter" idx="12"/>
          </p:nvPr>
        </p:nvSpPr>
        <p:spPr/>
        <p:txBody>
          <a:bodyPr/>
          <a:lstStyle>
            <a:extLst/>
          </a:lstStyle>
          <a:p>
            <a:fld id="{1AD93096-5B34-4342-9326-69289CEAE4C2}" type="slidenum">
              <a:rPr/>
              <a:pPr/>
              <a:t>&lt;#&gt;</a:t>
            </a:fld>
            <a:endParaRPr kumimoji="1" 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とコンテンツ">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14350" y="364067"/>
            <a:ext cx="6172200" cy="1549400"/>
          </a:xfrm>
        </p:spPr>
        <p:txBody>
          <a:bodyPr anchor="ctr"/>
          <a:lstStyle>
            <a:lvl1pPr algn="l" eaLnBrk="1" latinLnBrk="0" hangingPunct="1">
              <a:buNone/>
              <a:defRPr kumimoji="1" lang="ja-JP" sz="3600" b="0"/>
            </a:lvl1pPr>
            <a:extLst/>
          </a:lstStyle>
          <a:p>
            <a:pPr eaLnBrk="1" latinLnBrk="0" hangingPunct="1"/>
            <a:r>
              <a:rPr lang="ja-JP" altLang="en-US" smtClean="0"/>
              <a:t>マスタ タイトルの書式設定</a:t>
            </a:r>
            <a:endParaRPr/>
          </a:p>
        </p:txBody>
      </p:sp>
      <p:sp>
        <p:nvSpPr>
          <p:cNvPr id="3" name="Text Placeholder 2"/>
          <p:cNvSpPr>
            <a:spLocks noGrp="1"/>
          </p:cNvSpPr>
          <p:nvPr>
            <p:ph type="body" idx="1"/>
          </p:nvPr>
        </p:nvSpPr>
        <p:spPr>
          <a:xfrm>
            <a:off x="514350" y="1913467"/>
            <a:ext cx="1885950" cy="6096000"/>
          </a:xfrm>
        </p:spPr>
        <p:txBody>
          <a:bodyPr/>
          <a:lstStyle>
            <a:lvl1pPr marL="54864" indent="0" eaLnBrk="1" latinLnBrk="0" hangingPunct="1">
              <a:buNone/>
              <a:defRPr kumimoji="1" lang="ja-JP" sz="1800"/>
            </a:lvl1pPr>
            <a:lvl2pPr eaLnBrk="1" latinLnBrk="0" hangingPunct="1">
              <a:buNone/>
              <a:defRPr kumimoji="1" lang="ja-JP" sz="1200"/>
            </a:lvl2pPr>
            <a:lvl3pPr eaLnBrk="1" latinLnBrk="0" hangingPunct="1">
              <a:buNone/>
              <a:defRPr kumimoji="1" lang="ja-JP" sz="1000"/>
            </a:lvl3pPr>
            <a:lvl4pPr eaLnBrk="1" latinLnBrk="0" hangingPunct="1">
              <a:buNone/>
              <a:defRPr kumimoji="1" lang="ja-JP" sz="900"/>
            </a:lvl4pPr>
            <a:lvl5pPr eaLnBrk="1" latinLnBrk="0" hangingPunct="1">
              <a:buNone/>
              <a:defRPr kumimoji="1" lang="ja-JP" sz="900"/>
            </a:lvl5pPr>
            <a:extLst/>
          </a:lstStyle>
          <a:p>
            <a:pPr lvl="0" eaLnBrk="1" latinLnBrk="0" hangingPunct="1"/>
            <a:r>
              <a:rPr lang="ja-JP" altLang="en-US" smtClean="0"/>
              <a:t>マスタ テキストの書式設定</a:t>
            </a:r>
          </a:p>
        </p:txBody>
      </p:sp>
      <p:sp>
        <p:nvSpPr>
          <p:cNvPr id="4" name="Content Placeholder 3"/>
          <p:cNvSpPr>
            <a:spLocks noGrp="1"/>
          </p:cNvSpPr>
          <p:nvPr>
            <p:ph sz="half" idx="2"/>
          </p:nvPr>
        </p:nvSpPr>
        <p:spPr>
          <a:xfrm>
            <a:off x="2571750" y="1913467"/>
            <a:ext cx="4114800" cy="6096000"/>
          </a:xfrm>
        </p:spPr>
        <p:txBody>
          <a:bodyPr/>
          <a:lstStyle>
            <a:lvl1pPr eaLnBrk="1" latinLnBrk="0" hangingPunct="1">
              <a:defRPr kumimoji="1" lang="ja-JP" sz="3200"/>
            </a:lvl1pPr>
            <a:lvl2pPr eaLnBrk="1" latinLnBrk="0" hangingPunct="1">
              <a:defRPr kumimoji="1" lang="ja-JP" sz="2800"/>
            </a:lvl2pPr>
            <a:lvl3pPr eaLnBrk="1" latinLnBrk="0" hangingPunct="1">
              <a:defRPr kumimoji="1" lang="ja-JP" sz="2400"/>
            </a:lvl3pPr>
            <a:lvl4pPr eaLnBrk="1" latinLnBrk="0" hangingPunct="1">
              <a:defRPr kumimoji="1" lang="ja-JP" sz="2000"/>
            </a:lvl4pPr>
            <a:lvl5pPr eaLnBrk="1" latinLnBrk="0" hangingPunct="1">
              <a:defRPr kumimoji="1" lang="ja-JP" sz="2000"/>
            </a:lvl5pPr>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a:p>
        </p:txBody>
      </p:sp>
      <p:sp>
        <p:nvSpPr>
          <p:cNvPr id="5" name="Date Placeholder 4"/>
          <p:cNvSpPr>
            <a:spLocks noGrp="1"/>
          </p:cNvSpPr>
          <p:nvPr>
            <p:ph type="dt" sz="half" idx="10"/>
          </p:nvPr>
        </p:nvSpPr>
        <p:spPr/>
        <p:txBody>
          <a:bodyPr/>
          <a:lstStyle>
            <a:extLst/>
          </a:lstStyle>
          <a:p>
            <a:fld id="{4BECC0C8-36B8-442A-833D-B6AACE86BB77}" type="datetimeFigureOut">
              <a:rPr/>
              <a:pPr/>
              <a:t>2006/6/30</a:t>
            </a:fld>
            <a:endParaRPr kumimoji="1" lang="ja-JP"/>
          </a:p>
        </p:txBody>
      </p:sp>
      <p:sp>
        <p:nvSpPr>
          <p:cNvPr id="6" name="Footer Placeholder 5"/>
          <p:cNvSpPr>
            <a:spLocks noGrp="1"/>
          </p:cNvSpPr>
          <p:nvPr>
            <p:ph type="ftr" sz="quarter" idx="11"/>
          </p:nvPr>
        </p:nvSpPr>
        <p:spPr/>
        <p:txBody>
          <a:bodyPr/>
          <a:lstStyle>
            <a:extLst/>
          </a:lstStyle>
          <a:p>
            <a:endParaRPr kumimoji="1" lang="ja-JP"/>
          </a:p>
        </p:txBody>
      </p:sp>
      <p:sp>
        <p:nvSpPr>
          <p:cNvPr id="7" name="Slide Number Placeholder 6"/>
          <p:cNvSpPr>
            <a:spLocks noGrp="1"/>
          </p:cNvSpPr>
          <p:nvPr>
            <p:ph type="sldNum" sz="quarter" idx="12"/>
          </p:nvPr>
        </p:nvSpPr>
        <p:spPr/>
        <p:txBody>
          <a:bodyPr/>
          <a:lstStyle>
            <a:extLst/>
          </a:lstStyle>
          <a:p>
            <a:fld id="{1AD93096-5B34-4342-9326-69289CEAE4C2}" type="slidenum">
              <a:rPr/>
              <a:pPr/>
              <a:t>&lt;#&gt;</a:t>
            </a:fld>
            <a:endParaRPr kumimoji="1" lang="ja-JP"/>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と図">
    <p:bg>
      <p:bgRef idx="1001">
        <a:schemeClr val="bg2"/>
      </p:bgRef>
    </p:bg>
    <p:spTree>
      <p:nvGrpSpPr>
        <p:cNvPr id="1" name=""/>
        <p:cNvGrpSpPr/>
        <p:nvPr/>
      </p:nvGrpSpPr>
      <p:grpSpPr>
        <a:xfrm>
          <a:off x="0" y="0"/>
          <a:ext cx="0" cy="0"/>
          <a:chOff x="0" y="0"/>
          <a:chExt cx="0" cy="0"/>
        </a:xfrm>
      </p:grpSpPr>
      <p:sp>
        <p:nvSpPr>
          <p:cNvPr id="8" name="Rectangle 7"/>
          <p:cNvSpPr/>
          <p:nvPr/>
        </p:nvSpPr>
        <p:spPr>
          <a:xfrm>
            <a:off x="276024" y="2"/>
            <a:ext cx="6583680" cy="2504049"/>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1" lang="ja-JP"/>
          </a:p>
        </p:txBody>
      </p:sp>
      <p:cxnSp>
        <p:nvCxnSpPr>
          <p:cNvPr id="9" name="Straight Connector 8"/>
          <p:cNvCxnSpPr/>
          <p:nvPr/>
        </p:nvCxnSpPr>
        <p:spPr>
          <a:xfrm flipV="1">
            <a:off x="272397" y="2513371"/>
            <a:ext cx="6586967"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28" name="Group 17"/>
          <p:cNvGrpSpPr/>
          <p:nvPr/>
        </p:nvGrpSpPr>
        <p:grpSpPr>
          <a:xfrm rot="5400000">
            <a:off x="6347215" y="1663070"/>
            <a:ext cx="177017" cy="96350"/>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a:xfrm>
            <a:off x="685800" y="304800"/>
            <a:ext cx="5143500" cy="1219200"/>
          </a:xfrm>
        </p:spPr>
        <p:txBody>
          <a:bodyPr anchor="b"/>
          <a:lstStyle>
            <a:lvl1pPr algn="l" eaLnBrk="1" latinLnBrk="0" hangingPunct="1">
              <a:buNone/>
              <a:defRPr kumimoji="1" lang="ja-JP" sz="2100" b="0"/>
            </a:lvl1pPr>
            <a:extLst/>
          </a:lstStyle>
          <a:p>
            <a:pPr eaLnBrk="1" latinLnBrk="0" hangingPunct="1"/>
            <a:r>
              <a:rPr lang="ja-JP" altLang="en-US" smtClean="0"/>
              <a:t>マスタ タイトルの書式設定</a:t>
            </a:r>
            <a:endParaRPr/>
          </a:p>
        </p:txBody>
      </p:sp>
      <p:sp>
        <p:nvSpPr>
          <p:cNvPr id="3" name="Picture Placeholder 2"/>
          <p:cNvSpPr>
            <a:spLocks noGrp="1"/>
          </p:cNvSpPr>
          <p:nvPr>
            <p:ph type="pic" idx="1"/>
          </p:nvPr>
        </p:nvSpPr>
        <p:spPr>
          <a:xfrm>
            <a:off x="275034" y="2540000"/>
            <a:ext cx="6583680" cy="6613525"/>
          </a:xfrm>
        </p:spPr>
        <p:txBody>
          <a:bodyPr/>
          <a:lstStyle>
            <a:lvl1pPr eaLnBrk="1" latinLnBrk="0" hangingPunct="1">
              <a:buNone/>
              <a:defRPr kumimoji="1" lang="ja-JP" sz="3200"/>
            </a:lvl1pPr>
            <a:extLst/>
          </a:lstStyle>
          <a:p>
            <a:r>
              <a:rPr kumimoji="1" lang="ja-JP" altLang="en-US" smtClean="0"/>
              <a:t>アイコンをクリックして図を追加</a:t>
            </a:r>
            <a:endParaRPr kumimoji="1" lang="ja-JP"/>
          </a:p>
        </p:txBody>
      </p:sp>
      <p:sp>
        <p:nvSpPr>
          <p:cNvPr id="4" name="Text Placeholder 3"/>
          <p:cNvSpPr>
            <a:spLocks noGrp="1"/>
          </p:cNvSpPr>
          <p:nvPr>
            <p:ph type="body" sz="half" idx="2"/>
          </p:nvPr>
        </p:nvSpPr>
        <p:spPr>
          <a:xfrm>
            <a:off x="685800" y="1533525"/>
            <a:ext cx="5143500" cy="914400"/>
          </a:xfrm>
        </p:spPr>
        <p:txBody>
          <a:bodyPr/>
          <a:lstStyle>
            <a:lvl1pPr marL="27432" indent="0" eaLnBrk="1" latinLnBrk="0" hangingPunct="1">
              <a:spcBef>
                <a:spcPts val="0"/>
              </a:spcBef>
              <a:buNone/>
              <a:defRPr kumimoji="1" lang="ja-JP" sz="1400">
                <a:solidFill>
                  <a:srgbClr val="FFFFFF"/>
                </a:solidFill>
              </a:defRPr>
            </a:lvl1pPr>
            <a:lvl2pPr eaLnBrk="1" latinLnBrk="0" hangingPunct="1">
              <a:defRPr kumimoji="1" lang="ja-JP" sz="1200"/>
            </a:lvl2pPr>
            <a:lvl3pPr eaLnBrk="1" latinLnBrk="0" hangingPunct="1">
              <a:defRPr kumimoji="1" lang="ja-JP" sz="1000"/>
            </a:lvl3pPr>
            <a:lvl4pPr eaLnBrk="1" latinLnBrk="0" hangingPunct="1">
              <a:defRPr kumimoji="1" lang="ja-JP" sz="900"/>
            </a:lvl4pPr>
            <a:lvl5pPr eaLnBrk="1" latinLnBrk="0" hangingPunct="1">
              <a:defRPr kumimoji="1" lang="ja-JP" sz="900"/>
            </a:lvl5pPr>
            <a:extLst/>
          </a:lstStyle>
          <a:p>
            <a:pPr lvl="0" eaLnBrk="1" latinLnBrk="0" hangingPunct="1"/>
            <a:r>
              <a:rPr lang="ja-JP" altLang="en-US" smtClean="0"/>
              <a:t>マスタ テキストの書式設定</a:t>
            </a:r>
          </a:p>
        </p:txBody>
      </p:sp>
      <p:grpSp>
        <p:nvGrpSpPr>
          <p:cNvPr id="14" name="Group 17"/>
          <p:cNvGrpSpPr/>
          <p:nvPr/>
        </p:nvGrpSpPr>
        <p:grpSpPr>
          <a:xfrm rot="5400000">
            <a:off x="6461515" y="1866270"/>
            <a:ext cx="177017" cy="96350"/>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6201345" y="2003821"/>
            <a:ext cx="177017" cy="96350"/>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p:txBody>
          <a:bodyPr/>
          <a:lstStyle>
            <a:extLst/>
          </a:lstStyle>
          <a:p>
            <a:fld id="{51E20EC5-AC53-4169-941E-EDF10CD23748}" type="datetimeFigureOut">
              <a:rPr/>
              <a:pPr/>
              <a:t>2006/6/30</a:t>
            </a:fld>
            <a:endParaRPr kumimoji="1" lang="ja-JP"/>
          </a:p>
        </p:txBody>
      </p:sp>
      <p:sp>
        <p:nvSpPr>
          <p:cNvPr id="6" name="Footer Placeholder 5"/>
          <p:cNvSpPr>
            <a:spLocks noGrp="1"/>
          </p:cNvSpPr>
          <p:nvPr>
            <p:ph type="ftr" sz="quarter" idx="11"/>
          </p:nvPr>
        </p:nvSpPr>
        <p:spPr/>
        <p:txBody>
          <a:bodyPr/>
          <a:lstStyle>
            <a:extLst/>
          </a:lstStyle>
          <a:p>
            <a:endParaRPr kumimoji="1" lang="ja-JP"/>
          </a:p>
        </p:txBody>
      </p:sp>
      <p:sp>
        <p:nvSpPr>
          <p:cNvPr id="7" name="Slide Number Placeholder 6"/>
          <p:cNvSpPr>
            <a:spLocks noGrp="1"/>
          </p:cNvSpPr>
          <p:nvPr>
            <p:ph type="sldNum" sz="quarter" idx="12"/>
          </p:nvPr>
        </p:nvSpPr>
        <p:spPr/>
        <p:txBody>
          <a:bodyPr/>
          <a:lstStyle>
            <a:extLst/>
          </a:lstStyle>
          <a:p>
            <a:fld id="{1AD93096-5B34-4342-9326-69289CEAE4C2}" type="slidenum">
              <a:rPr/>
              <a:pPr/>
              <a:t>&lt;#&gt;</a:t>
            </a:fld>
            <a:endParaRPr kumimoji="1" lang="ja-JP"/>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2"/>
            <a:ext cx="274320" cy="913927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1" lang="ja-JP"/>
          </a:p>
        </p:txBody>
      </p:sp>
      <p:sp>
        <p:nvSpPr>
          <p:cNvPr id="8" name="Rectangle 7"/>
          <p:cNvSpPr/>
          <p:nvPr/>
        </p:nvSpPr>
        <p:spPr>
          <a:xfrm>
            <a:off x="191468" y="6729859"/>
            <a:ext cx="54864" cy="225552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1" lang="ja-JP"/>
          </a:p>
        </p:txBody>
      </p:sp>
      <p:sp>
        <p:nvSpPr>
          <p:cNvPr id="9" name="Rectangle 8"/>
          <p:cNvSpPr/>
          <p:nvPr/>
        </p:nvSpPr>
        <p:spPr>
          <a:xfrm>
            <a:off x="191468" y="6395759"/>
            <a:ext cx="54864" cy="3048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1" lang="ja-JP"/>
          </a:p>
        </p:txBody>
      </p:sp>
      <p:sp>
        <p:nvSpPr>
          <p:cNvPr id="10" name="Rectangle 9"/>
          <p:cNvSpPr/>
          <p:nvPr/>
        </p:nvSpPr>
        <p:spPr>
          <a:xfrm>
            <a:off x="191468" y="6183580"/>
            <a:ext cx="54864" cy="18288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1" lang="ja-JP"/>
          </a:p>
        </p:txBody>
      </p:sp>
      <p:sp>
        <p:nvSpPr>
          <p:cNvPr id="11" name="Rectangle 10"/>
          <p:cNvSpPr/>
          <p:nvPr/>
        </p:nvSpPr>
        <p:spPr>
          <a:xfrm>
            <a:off x="191468" y="6056745"/>
            <a:ext cx="54864" cy="97536"/>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1" lang="ja-JP"/>
          </a:p>
        </p:txBody>
      </p:sp>
      <p:sp>
        <p:nvSpPr>
          <p:cNvPr id="12" name="Rectangle 11"/>
          <p:cNvSpPr/>
          <p:nvPr/>
        </p:nvSpPr>
        <p:spPr>
          <a:xfrm>
            <a:off x="232169" y="907303"/>
            <a:ext cx="34290" cy="48768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1" lang="ja-JP"/>
          </a:p>
        </p:txBody>
      </p:sp>
      <p:sp>
        <p:nvSpPr>
          <p:cNvPr id="15" name="Rectangle 14"/>
          <p:cNvSpPr/>
          <p:nvPr/>
        </p:nvSpPr>
        <p:spPr>
          <a:xfrm>
            <a:off x="201805" y="907303"/>
            <a:ext cx="20574" cy="48768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1" lang="ja-JP"/>
          </a:p>
        </p:txBody>
      </p:sp>
      <p:sp>
        <p:nvSpPr>
          <p:cNvPr id="16" name="Rectangle 15"/>
          <p:cNvSpPr/>
          <p:nvPr/>
        </p:nvSpPr>
        <p:spPr>
          <a:xfrm>
            <a:off x="187515" y="907303"/>
            <a:ext cx="6858" cy="48768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1" lang="ja-JP"/>
          </a:p>
        </p:txBody>
      </p:sp>
      <p:sp>
        <p:nvSpPr>
          <p:cNvPr id="17" name="Rectangle 16"/>
          <p:cNvSpPr/>
          <p:nvPr/>
        </p:nvSpPr>
        <p:spPr>
          <a:xfrm>
            <a:off x="166326" y="907303"/>
            <a:ext cx="6858" cy="48768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1" lang="ja-JP"/>
          </a:p>
        </p:txBody>
      </p:sp>
      <p:sp>
        <p:nvSpPr>
          <p:cNvPr id="22" name="Title Placeholder 21"/>
          <p:cNvSpPr>
            <a:spLocks noGrp="1"/>
          </p:cNvSpPr>
          <p:nvPr>
            <p:ph type="title"/>
          </p:nvPr>
        </p:nvSpPr>
        <p:spPr>
          <a:xfrm>
            <a:off x="685800" y="682752"/>
            <a:ext cx="5829300" cy="1219200"/>
          </a:xfrm>
          <a:prstGeom prst="rect">
            <a:avLst/>
          </a:prstGeom>
        </p:spPr>
        <p:txBody>
          <a:bodyPr vert="horz" anchor="t">
            <a:noAutofit/>
          </a:bodyPr>
          <a:lstStyle>
            <a:extLst/>
          </a:lstStyle>
          <a:p>
            <a:pPr eaLnBrk="1" latinLnBrk="0" hangingPunct="1"/>
            <a:r>
              <a:rPr kumimoji="1" lang="ja-JP" altLang="en-US" smtClean="0"/>
              <a:t>マスタ タイトルの書式設定</a:t>
            </a:r>
            <a:endParaRPr kumimoji="1" lang="en-US" smtClean="0"/>
          </a:p>
        </p:txBody>
      </p:sp>
      <p:sp>
        <p:nvSpPr>
          <p:cNvPr id="13" name="Text Placeholder 12"/>
          <p:cNvSpPr>
            <a:spLocks noGrp="1"/>
          </p:cNvSpPr>
          <p:nvPr>
            <p:ph type="body" idx="1"/>
          </p:nvPr>
        </p:nvSpPr>
        <p:spPr>
          <a:xfrm>
            <a:off x="685800" y="2378080"/>
            <a:ext cx="5829300" cy="6096000"/>
          </a:xfrm>
          <a:prstGeom prst="rect">
            <a:avLst/>
          </a:prstGeom>
        </p:spPr>
        <p:txBody>
          <a:bodyPr vert="horz">
            <a:normAutofit/>
          </a:bodyPr>
          <a:lstStyle>
            <a:extLst/>
          </a:lstStyle>
          <a:p>
            <a:pPr lvl="0" eaLnBrk="1" latinLnBrk="0" hangingPunct="1"/>
            <a:r>
              <a:rPr kumimoji="1" lang="ja-JP" altLang="en-US" smtClean="0"/>
              <a:t>マスタ テキストの書式設定</a:t>
            </a:r>
          </a:p>
          <a:p>
            <a:pPr lvl="1" eaLnBrk="1" latinLnBrk="0" hangingPunct="1"/>
            <a:r>
              <a:rPr kumimoji="1" lang="ja-JP" altLang="en-US" smtClean="0"/>
              <a:t>第 </a:t>
            </a:r>
            <a:r>
              <a:rPr kumimoji="1" lang="en-US" altLang="ja-JP" smtClean="0"/>
              <a:t>2 </a:t>
            </a:r>
            <a:r>
              <a:rPr kumimoji="1" lang="ja-JP" altLang="en-US" smtClean="0"/>
              <a:t>レベル</a:t>
            </a:r>
          </a:p>
          <a:p>
            <a:pPr lvl="2" eaLnBrk="1" latinLnBrk="0" hangingPunct="1"/>
            <a:r>
              <a:rPr kumimoji="1" lang="ja-JP" altLang="en-US" smtClean="0"/>
              <a:t>第 </a:t>
            </a:r>
            <a:r>
              <a:rPr kumimoji="1" lang="en-US" altLang="ja-JP" smtClean="0"/>
              <a:t>3 </a:t>
            </a:r>
            <a:r>
              <a:rPr kumimoji="1" lang="ja-JP" altLang="en-US" smtClean="0"/>
              <a:t>レベル</a:t>
            </a:r>
          </a:p>
          <a:p>
            <a:pPr lvl="3" eaLnBrk="1" latinLnBrk="0" hangingPunct="1"/>
            <a:r>
              <a:rPr kumimoji="1" lang="ja-JP" altLang="en-US" smtClean="0"/>
              <a:t>第 </a:t>
            </a:r>
            <a:r>
              <a:rPr kumimoji="1" lang="en-US" altLang="ja-JP" smtClean="0"/>
              <a:t>4 </a:t>
            </a:r>
            <a:r>
              <a:rPr kumimoji="1" lang="ja-JP" altLang="en-US" smtClean="0"/>
              <a:t>レベル</a:t>
            </a:r>
          </a:p>
          <a:p>
            <a:pPr lvl="4" eaLnBrk="1" latinLnBrk="0" hangingPunct="1"/>
            <a:r>
              <a:rPr kumimoji="1" lang="ja-JP" altLang="en-US" smtClean="0"/>
              <a:t>第 </a:t>
            </a:r>
            <a:r>
              <a:rPr kumimoji="1" lang="en-US" altLang="ja-JP" smtClean="0"/>
              <a:t>5 </a:t>
            </a:r>
            <a:r>
              <a:rPr kumimoji="1" lang="ja-JP" altLang="en-US" smtClean="0"/>
              <a:t>レベル</a:t>
            </a:r>
            <a:endParaRPr kumimoji="1" lang="en-US"/>
          </a:p>
        </p:txBody>
      </p:sp>
      <p:sp>
        <p:nvSpPr>
          <p:cNvPr id="14" name="Date Placeholder 13"/>
          <p:cNvSpPr>
            <a:spLocks noGrp="1"/>
          </p:cNvSpPr>
          <p:nvPr>
            <p:ph type="dt" sz="half" idx="2"/>
          </p:nvPr>
        </p:nvSpPr>
        <p:spPr>
          <a:xfrm>
            <a:off x="4857750" y="8555569"/>
            <a:ext cx="1600200" cy="486833"/>
          </a:xfrm>
          <a:prstGeom prst="rect">
            <a:avLst/>
          </a:prstGeom>
        </p:spPr>
        <p:txBody>
          <a:bodyPr vert="horz" anchor="b"/>
          <a:lstStyle>
            <a:lvl1pPr algn="l" eaLnBrk="1" latinLnBrk="0" hangingPunct="1">
              <a:defRPr kumimoji="1" lang="ja-JP" sz="1100">
                <a:solidFill>
                  <a:schemeClr val="tx2"/>
                </a:solidFill>
              </a:defRPr>
            </a:lvl1pPr>
            <a:extLst/>
          </a:lstStyle>
          <a:p>
            <a:fld id="{8D3816DF-213E-421B-92D3-C068DBB023D6}" type="datetimeFigureOut">
              <a:rPr kumimoji="1" lang="en-US" altLang="ja-JP">
                <a:solidFill>
                  <a:schemeClr val="tx2"/>
                </a:solidFill>
              </a:rPr>
              <a:pPr/>
              <a:t>11/1/2011</a:t>
            </a:fld>
            <a:endParaRPr kumimoji="1" lang="ja-JP" sz="1100">
              <a:solidFill>
                <a:schemeClr val="tx2"/>
              </a:solidFill>
            </a:endParaRPr>
          </a:p>
        </p:txBody>
      </p:sp>
      <p:sp>
        <p:nvSpPr>
          <p:cNvPr id="3" name="Footer Placeholder 2"/>
          <p:cNvSpPr>
            <a:spLocks noGrp="1"/>
          </p:cNvSpPr>
          <p:nvPr>
            <p:ph type="ftr" sz="quarter" idx="3"/>
          </p:nvPr>
        </p:nvSpPr>
        <p:spPr>
          <a:xfrm>
            <a:off x="685800" y="8555569"/>
            <a:ext cx="4171950" cy="486833"/>
          </a:xfrm>
          <a:prstGeom prst="rect">
            <a:avLst/>
          </a:prstGeom>
        </p:spPr>
        <p:txBody>
          <a:bodyPr vert="horz" anchor="b"/>
          <a:lstStyle>
            <a:lvl1pPr algn="r" eaLnBrk="1" latinLnBrk="0" hangingPunct="1">
              <a:defRPr kumimoji="1" lang="ja-JP" sz="1100">
                <a:solidFill>
                  <a:schemeClr val="tx2"/>
                </a:solidFill>
              </a:defRPr>
            </a:lvl1pPr>
            <a:extLst/>
          </a:lstStyle>
          <a:p>
            <a:pPr algn="r"/>
            <a:endParaRPr kumimoji="1" lang="ja-JP" sz="1100">
              <a:solidFill>
                <a:schemeClr val="tx2"/>
              </a:solidFill>
            </a:endParaRPr>
          </a:p>
        </p:txBody>
      </p:sp>
      <p:sp>
        <p:nvSpPr>
          <p:cNvPr id="23" name="Slide Number Placeholder 22"/>
          <p:cNvSpPr>
            <a:spLocks noGrp="1"/>
          </p:cNvSpPr>
          <p:nvPr>
            <p:ph type="sldNum" sz="quarter" idx="4"/>
          </p:nvPr>
        </p:nvSpPr>
        <p:spPr>
          <a:xfrm>
            <a:off x="6457950" y="8555569"/>
            <a:ext cx="342900" cy="486833"/>
          </a:xfrm>
          <a:prstGeom prst="rect">
            <a:avLst/>
          </a:prstGeom>
        </p:spPr>
        <p:txBody>
          <a:bodyPr vert="horz" anchor="b"/>
          <a:lstStyle>
            <a:lvl1pPr algn="l" eaLnBrk="1" latinLnBrk="0" hangingPunct="1">
              <a:defRPr kumimoji="1" lang="ja-JP" sz="1200">
                <a:solidFill>
                  <a:schemeClr val="tx2"/>
                </a:solidFill>
              </a:defRPr>
            </a:lvl1pPr>
            <a:extLst/>
          </a:lstStyle>
          <a:p>
            <a:pPr algn="l"/>
            <a:fld id="{72AC53DF-4216-466D-99A7-94400E6C2A25}" type="slidenum">
              <a:rPr kumimoji="1" lang="en-US" altLang="ja-JP" sz="1200">
                <a:solidFill>
                  <a:schemeClr val="tx2"/>
                </a:solidFill>
              </a:rPr>
              <a:pPr algn="l"/>
              <a:t>&lt;#&gt;</a:t>
            </a:fld>
            <a:endParaRPr kumimoji="1" lang="ja-JP" sz="1200">
              <a:solidFill>
                <a:schemeClr val="tx2"/>
              </a:solidFill>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rtl="0" eaLnBrk="1" latinLnBrk="0" hangingPunct="1">
        <a:spcBef>
          <a:spcPct val="0"/>
        </a:spcBef>
        <a:buNone/>
        <a:defRPr kumimoji="1" lang="ja-JP" sz="4000" kern="1200" spc="-150" baseline="0">
          <a:solidFill>
            <a:schemeClr val="tx2">
              <a:satMod val="200000"/>
            </a:schemeClr>
          </a:solidFill>
          <a:effectLst>
            <a:outerShdw blurRad="50800" dist="50800" dir="2700000" algn="tl" rotWithShape="0">
              <a:srgbClr val="000000">
                <a:alpha val="43137"/>
              </a:srgbClr>
            </a:outerShdw>
          </a:effectLst>
          <a:latin typeface="+mj-lt"/>
          <a:ea typeface="+mj-ea"/>
          <a:cs typeface="+mj-cs"/>
        </a:defRPr>
      </a:lvl1pPr>
      <a:extLst/>
    </p:titleStyle>
    <p:bodyStyle>
      <a:lvl1pPr marL="411480" indent="-342900" algn="l" rtl="0" eaLnBrk="1" latinLnBrk="0" hangingPunct="1">
        <a:spcBef>
          <a:spcPts val="700"/>
        </a:spcBef>
        <a:buSzPct val="95000"/>
        <a:buFont typeface="Wingdings"/>
        <a:buChar char=""/>
        <a:defRPr kumimoji="1" lang="ja-JP"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1" lang="ja-JP"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1" lang="ja-JP"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1" lang="ja-JP"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1" lang="ja-JP"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1" lang="ja-JP"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1" lang="ja-JP"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1" lang="ja-JP"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1" lang="ja-JP" sz="1600" kern="1200">
          <a:solidFill>
            <a:schemeClr val="tx1"/>
          </a:solidFill>
          <a:latin typeface="+mn-lt"/>
          <a:ea typeface="+mn-ea"/>
          <a:cs typeface="+mn-cs"/>
        </a:defRPr>
      </a:lvl9pPr>
      <a:extLst/>
    </p:bodyStyle>
    <p:otherStyle>
      <a:lvl1pPr marL="0" algn="l" rtl="0" eaLnBrk="1" latinLnBrk="0" hangingPunct="1">
        <a:defRPr kumimoji="1" lang="ja-JP" kern="1200">
          <a:solidFill>
            <a:schemeClr val="tx1"/>
          </a:solidFill>
          <a:latin typeface="+mn-lt"/>
          <a:ea typeface="+mn-ea"/>
          <a:cs typeface="+mn-cs"/>
        </a:defRPr>
      </a:lvl1pPr>
      <a:lvl2pPr marL="457200" algn="l" rtl="0" eaLnBrk="1" latinLnBrk="0" hangingPunct="1">
        <a:defRPr kumimoji="1" lang="ja-JP" kern="1200">
          <a:solidFill>
            <a:schemeClr val="tx1"/>
          </a:solidFill>
          <a:latin typeface="+mn-lt"/>
          <a:ea typeface="+mn-ea"/>
          <a:cs typeface="+mn-cs"/>
        </a:defRPr>
      </a:lvl2pPr>
      <a:lvl3pPr marL="914400" algn="l" rtl="0" eaLnBrk="1" latinLnBrk="0" hangingPunct="1">
        <a:defRPr kumimoji="1" lang="ja-JP" kern="1200">
          <a:solidFill>
            <a:schemeClr val="tx1"/>
          </a:solidFill>
          <a:latin typeface="+mn-lt"/>
          <a:ea typeface="+mn-ea"/>
          <a:cs typeface="+mn-cs"/>
        </a:defRPr>
      </a:lvl3pPr>
      <a:lvl4pPr marL="1371600" algn="l" rtl="0" eaLnBrk="1" latinLnBrk="0" hangingPunct="1">
        <a:defRPr kumimoji="1" lang="ja-JP" kern="1200">
          <a:solidFill>
            <a:schemeClr val="tx1"/>
          </a:solidFill>
          <a:latin typeface="+mn-lt"/>
          <a:ea typeface="+mn-ea"/>
          <a:cs typeface="+mn-cs"/>
        </a:defRPr>
      </a:lvl4pPr>
      <a:lvl5pPr marL="1828800" algn="l" rtl="0" eaLnBrk="1" latinLnBrk="0" hangingPunct="1">
        <a:defRPr kumimoji="1" lang="ja-JP" kern="1200">
          <a:solidFill>
            <a:schemeClr val="tx1"/>
          </a:solidFill>
          <a:latin typeface="+mn-lt"/>
          <a:ea typeface="+mn-ea"/>
          <a:cs typeface="+mn-cs"/>
        </a:defRPr>
      </a:lvl5pPr>
      <a:lvl6pPr marL="2286000" algn="l" rtl="0" eaLnBrk="1" latinLnBrk="0" hangingPunct="1">
        <a:defRPr kumimoji="1" lang="ja-JP" kern="1200">
          <a:solidFill>
            <a:schemeClr val="tx1"/>
          </a:solidFill>
          <a:latin typeface="+mn-lt"/>
          <a:ea typeface="+mn-ea"/>
          <a:cs typeface="+mn-cs"/>
        </a:defRPr>
      </a:lvl6pPr>
      <a:lvl7pPr marL="2743200" algn="l" rtl="0" eaLnBrk="1" latinLnBrk="0" hangingPunct="1">
        <a:defRPr kumimoji="1" lang="ja-JP" kern="1200">
          <a:solidFill>
            <a:schemeClr val="tx1"/>
          </a:solidFill>
          <a:latin typeface="+mn-lt"/>
          <a:ea typeface="+mn-ea"/>
          <a:cs typeface="+mn-cs"/>
        </a:defRPr>
      </a:lvl7pPr>
      <a:lvl8pPr marL="3200400" algn="l" rtl="0" eaLnBrk="1" latinLnBrk="0" hangingPunct="1">
        <a:defRPr kumimoji="1" lang="ja-JP" kern="1200">
          <a:solidFill>
            <a:schemeClr val="tx1"/>
          </a:solidFill>
          <a:latin typeface="+mn-lt"/>
          <a:ea typeface="+mn-ea"/>
          <a:cs typeface="+mn-cs"/>
        </a:defRPr>
      </a:lvl8pPr>
      <a:lvl9pPr marL="3657600" algn="l" rtl="0" eaLnBrk="1" latinLnBrk="0" hangingPunct="1">
        <a:defRPr kumimoji="1" lang="ja-JP"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shade val="100000"/>
                <a:satMod val="150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4" name="Rectangle 3"/>
          <p:cNvSpPr>
            <a:spLocks noGrp="1"/>
          </p:cNvSpPr>
          <p:nvPr>
            <p:ph type="ctrTitle"/>
          </p:nvPr>
        </p:nvSpPr>
        <p:spPr>
          <a:xfrm>
            <a:off x="476672" y="683568"/>
            <a:ext cx="5040560" cy="1296144"/>
          </a:xfrm>
          <a:ln>
            <a:noFill/>
          </a:ln>
        </p:spPr>
        <p:txBody>
          <a:bodyPr/>
          <a:lstStyle>
            <a:extLst/>
          </a:lstStyle>
          <a:p>
            <a:pPr algn="l">
              <a:lnSpc>
                <a:spcPts val="4000"/>
              </a:lnSpc>
            </a:pPr>
            <a:r>
              <a:rPr lang="en-US" altLang="ja-JP" sz="4000" dirty="0" smtClean="0">
                <a:solidFill>
                  <a:srgbClr val="FFFF00"/>
                </a:solidFill>
                <a:effectLst/>
                <a:latin typeface="AR P新藝体U" pitchFamily="50" charset="-128"/>
                <a:ea typeface="AR P新藝体U" pitchFamily="50" charset="-128"/>
              </a:rPr>
              <a:t>Common</a:t>
            </a:r>
            <a:r>
              <a:rPr lang="ja-JP" altLang="en-US" sz="4000" dirty="0" smtClean="0">
                <a:solidFill>
                  <a:srgbClr val="FFFF00"/>
                </a:solidFill>
                <a:effectLst/>
                <a:latin typeface="AR P新藝体U" pitchFamily="50" charset="-128"/>
                <a:ea typeface="AR P新藝体U" pitchFamily="50" charset="-128"/>
              </a:rPr>
              <a:t> </a:t>
            </a:r>
            <a:r>
              <a:rPr lang="en-US" altLang="ja-JP" sz="4000" dirty="0" smtClean="0">
                <a:solidFill>
                  <a:srgbClr val="FFFF00"/>
                </a:solidFill>
                <a:effectLst/>
                <a:latin typeface="AR P新藝体U" pitchFamily="50" charset="-128"/>
                <a:ea typeface="AR P新藝体U" pitchFamily="50" charset="-128"/>
              </a:rPr>
              <a:t>Sense</a:t>
            </a:r>
            <a:r>
              <a:rPr lang="en-US" altLang="ja-JP" sz="4000" dirty="0" smtClean="0">
                <a:solidFill>
                  <a:srgbClr val="FFFF00"/>
                </a:solidFill>
                <a:latin typeface="AR P新藝体U" pitchFamily="50" charset="-128"/>
                <a:ea typeface="AR P新藝体U" pitchFamily="50" charset="-128"/>
              </a:rPr>
              <a:t/>
            </a:r>
            <a:br>
              <a:rPr lang="en-US" altLang="ja-JP" sz="4000" dirty="0" smtClean="0">
                <a:solidFill>
                  <a:srgbClr val="FFFF00"/>
                </a:solidFill>
                <a:latin typeface="AR P新藝体U" pitchFamily="50" charset="-128"/>
                <a:ea typeface="AR P新藝体U" pitchFamily="50" charset="-128"/>
              </a:rPr>
            </a:br>
            <a:r>
              <a:rPr lang="ja-JP" altLang="en-US" sz="4000" dirty="0" smtClean="0">
                <a:solidFill>
                  <a:srgbClr val="FFFF00"/>
                </a:solidFill>
                <a:latin typeface="AR P新藝体U" pitchFamily="50" charset="-128"/>
                <a:ea typeface="AR P新藝体U" pitchFamily="50" charset="-128"/>
              </a:rPr>
              <a:t>　　</a:t>
            </a:r>
            <a:r>
              <a:rPr lang="ja-JP" altLang="en-US" sz="4000" b="1" dirty="0" smtClean="0">
                <a:latin typeface="AR P丸ゴシック体M" pitchFamily="50" charset="-128"/>
                <a:ea typeface="AR P丸ゴシック体M" pitchFamily="50" charset="-128"/>
              </a:rPr>
              <a:t> 　　　　　　</a:t>
            </a:r>
            <a:r>
              <a:rPr lang="en-US" altLang="ja-JP" sz="1800" dirty="0" smtClean="0">
                <a:latin typeface="AR P丸ゴシック体M" pitchFamily="50" charset="-128"/>
                <a:ea typeface="AR P丸ゴシック体M" pitchFamily="50" charset="-128"/>
              </a:rPr>
              <a:t>No.6</a:t>
            </a:r>
            <a:r>
              <a:rPr lang="ja-JP" altLang="en-US" sz="1800" dirty="0" smtClean="0">
                <a:latin typeface="AR P丸ゴシック体M" pitchFamily="50" charset="-128"/>
                <a:ea typeface="AR P丸ゴシック体M" pitchFamily="50" charset="-128"/>
              </a:rPr>
              <a:t>　</a:t>
            </a:r>
            <a:r>
              <a:rPr lang="en-US" altLang="ja-JP" sz="1800" dirty="0" smtClean="0">
                <a:latin typeface="AR P丸ゴシック体M" pitchFamily="50" charset="-128"/>
                <a:ea typeface="AR P丸ゴシック体M" pitchFamily="50" charset="-128"/>
              </a:rPr>
              <a:t>2010.11.5</a:t>
            </a:r>
            <a:r>
              <a:rPr lang="ja-JP" altLang="en-US" sz="1800" dirty="0" smtClean="0">
                <a:latin typeface="AR P丸ゴシック体M" pitchFamily="50" charset="-128"/>
                <a:ea typeface="AR P丸ゴシック体M" pitchFamily="50" charset="-128"/>
              </a:rPr>
              <a:t>　　　　　</a:t>
            </a:r>
            <a:endParaRPr kumimoji="1" lang="ja-JP" sz="1800" dirty="0">
              <a:latin typeface="AR P丸ゴシック体M" pitchFamily="50" charset="-128"/>
              <a:ea typeface="AR P丸ゴシック体M" pitchFamily="50" charset="-128"/>
            </a:endParaRPr>
          </a:p>
        </p:txBody>
      </p:sp>
      <p:sp>
        <p:nvSpPr>
          <p:cNvPr id="5" name="Rectangle 4"/>
          <p:cNvSpPr>
            <a:spLocks noGrp="1"/>
          </p:cNvSpPr>
          <p:nvPr>
            <p:ph type="subTitle" idx="1"/>
          </p:nvPr>
        </p:nvSpPr>
        <p:spPr>
          <a:xfrm>
            <a:off x="260648" y="4788024"/>
            <a:ext cx="3096344" cy="1992222"/>
          </a:xfrm>
        </p:spPr>
        <p:txBody>
          <a:bodyPr>
            <a:normAutofit/>
          </a:bodyPr>
          <a:lstStyle>
            <a:extLst/>
          </a:lstStyle>
          <a:p>
            <a:pPr>
              <a:lnSpc>
                <a:spcPct val="110000"/>
              </a:lnSpc>
              <a:spcBef>
                <a:spcPts val="600"/>
              </a:spcBef>
            </a:pPr>
            <a:endParaRPr lang="en-US" altLang="ja-JP" dirty="0" smtClean="0"/>
          </a:p>
          <a:p>
            <a:pPr>
              <a:lnSpc>
                <a:spcPct val="110000"/>
              </a:lnSpc>
              <a:spcBef>
                <a:spcPts val="600"/>
              </a:spcBef>
            </a:pPr>
            <a:r>
              <a:rPr lang="en-US" altLang="ja-JP" dirty="0" smtClean="0"/>
              <a:t>  </a:t>
            </a:r>
          </a:p>
          <a:p>
            <a:pPr>
              <a:lnSpc>
                <a:spcPct val="110000"/>
              </a:lnSpc>
              <a:spcBef>
                <a:spcPts val="600"/>
              </a:spcBef>
            </a:pPr>
            <a:r>
              <a:rPr lang="ja-JP" altLang="en-US" dirty="0" smtClean="0">
                <a:latin typeface="AR P丸ゴシック体M" pitchFamily="50" charset="-128"/>
                <a:ea typeface="AR P丸ゴシック体M" pitchFamily="50" charset="-128"/>
              </a:rPr>
              <a:t>労働運動への発信</a:t>
            </a:r>
            <a:endParaRPr lang="en-US" altLang="ja-JP" dirty="0" smtClean="0">
              <a:latin typeface="AR P丸ゴシック体M" pitchFamily="50" charset="-128"/>
              <a:ea typeface="AR P丸ゴシック体M" pitchFamily="50" charset="-128"/>
            </a:endParaRPr>
          </a:p>
          <a:p>
            <a:pPr>
              <a:lnSpc>
                <a:spcPct val="110000"/>
              </a:lnSpc>
              <a:spcBef>
                <a:spcPts val="600"/>
              </a:spcBef>
            </a:pPr>
            <a:r>
              <a:rPr lang="en-US" altLang="ja-JP" dirty="0" smtClean="0">
                <a:latin typeface="AR P丸ゴシック体M" pitchFamily="50" charset="-128"/>
                <a:ea typeface="AR P丸ゴシック体M" pitchFamily="50" charset="-128"/>
              </a:rPr>
              <a:t>ryo-sato@hyper.ocn.ne.jp</a:t>
            </a:r>
          </a:p>
          <a:p>
            <a:endParaRPr kumimoji="1" lang="ja-JP" dirty="0"/>
          </a:p>
        </p:txBody>
      </p:sp>
      <p:sp>
        <p:nvSpPr>
          <p:cNvPr id="6" name="正方形/長方形 5"/>
          <p:cNvSpPr/>
          <p:nvPr/>
        </p:nvSpPr>
        <p:spPr>
          <a:xfrm>
            <a:off x="4653136" y="1907704"/>
            <a:ext cx="1944216" cy="5760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600" dirty="0" smtClean="0">
              <a:solidFill>
                <a:schemeClr val="bg1"/>
              </a:solidFill>
              <a:latin typeface="AR P丸ゴシック体M" pitchFamily="50" charset="-128"/>
              <a:ea typeface="AR P丸ゴシック体M" pitchFamily="50" charset="-128"/>
            </a:endParaRPr>
          </a:p>
          <a:p>
            <a:endParaRPr lang="en-US" altLang="ja-JP" sz="1600" dirty="0" smtClean="0">
              <a:solidFill>
                <a:schemeClr val="bg1"/>
              </a:solidFill>
              <a:latin typeface="AR P丸ゴシック体M" pitchFamily="50" charset="-128"/>
              <a:ea typeface="AR P丸ゴシック体M" pitchFamily="50" charset="-128"/>
            </a:endParaRPr>
          </a:p>
          <a:p>
            <a:r>
              <a:rPr kumimoji="1" lang="en-US" altLang="ja-JP" sz="1600" dirty="0" smtClean="0">
                <a:solidFill>
                  <a:schemeClr val="tx1"/>
                </a:solidFill>
                <a:latin typeface="ＭＳ Ｐ明朝" pitchFamily="18" charset="-128"/>
                <a:ea typeface="ＭＳ Ｐ明朝" pitchFamily="18" charset="-128"/>
              </a:rPr>
              <a:t>No.7  2010.11.20</a:t>
            </a:r>
          </a:p>
          <a:p>
            <a:r>
              <a:rPr lang="ja-JP" altLang="en-US" sz="1600" dirty="0" smtClean="0">
                <a:solidFill>
                  <a:schemeClr val="tx1"/>
                </a:solidFill>
                <a:latin typeface="ＭＳ Ｐ明朝" pitchFamily="18" charset="-128"/>
                <a:ea typeface="ＭＳ Ｐ明朝" pitchFamily="18" charset="-128"/>
              </a:rPr>
              <a:t>事業仕分けで「社会復帰促進事業」が廃止の結論。「未払い賃金立替支払い」制度が道連れ</a:t>
            </a:r>
            <a:r>
              <a:rPr lang="en-US" altLang="ja-JP" sz="1600" dirty="0" smtClean="0">
                <a:solidFill>
                  <a:schemeClr val="tx1"/>
                </a:solidFill>
                <a:latin typeface="ＭＳ Ｐ明朝" pitchFamily="18" charset="-128"/>
                <a:ea typeface="ＭＳ Ｐ明朝" pitchFamily="18" charset="-128"/>
              </a:rPr>
              <a:t>?</a:t>
            </a:r>
            <a:endParaRPr kumimoji="1" lang="en-US" altLang="ja-JP" sz="1600" dirty="0" smtClean="0">
              <a:solidFill>
                <a:schemeClr val="tx1"/>
              </a:solidFill>
              <a:latin typeface="ＭＳ Ｐ明朝" pitchFamily="18" charset="-128"/>
              <a:ea typeface="ＭＳ Ｐ明朝" pitchFamily="18" charset="-128"/>
            </a:endParaRPr>
          </a:p>
          <a:p>
            <a:endParaRPr lang="en-US" altLang="ja-JP" sz="1600" dirty="0" smtClean="0">
              <a:solidFill>
                <a:schemeClr val="tx1"/>
              </a:solidFill>
              <a:latin typeface="ＭＳ Ｐ明朝" pitchFamily="18" charset="-128"/>
              <a:ea typeface="ＭＳ Ｐ明朝" pitchFamily="18" charset="-128"/>
            </a:endParaRPr>
          </a:p>
          <a:p>
            <a:endParaRPr lang="en-US" altLang="ja-JP" sz="1600" dirty="0" smtClean="0">
              <a:solidFill>
                <a:schemeClr val="tx1"/>
              </a:solidFill>
              <a:latin typeface="AR P丸ゴシック体M" pitchFamily="50" charset="-128"/>
              <a:ea typeface="AR P丸ゴシック体M" pitchFamily="50" charset="-128"/>
            </a:endParaRPr>
          </a:p>
          <a:p>
            <a:endParaRPr lang="en-US" altLang="ja-JP" sz="1600" dirty="0" smtClean="0">
              <a:solidFill>
                <a:schemeClr val="tx1"/>
              </a:solidFill>
              <a:latin typeface="AR P丸ゴシック体M" pitchFamily="50" charset="-128"/>
              <a:ea typeface="AR P丸ゴシック体M" pitchFamily="50" charset="-128"/>
            </a:endParaRPr>
          </a:p>
          <a:p>
            <a:endParaRPr lang="en-US" altLang="ja-JP" sz="1600" dirty="0" smtClean="0">
              <a:solidFill>
                <a:schemeClr val="tx1"/>
              </a:solidFill>
              <a:latin typeface="AR P丸ゴシック体M" pitchFamily="50" charset="-128"/>
              <a:ea typeface="AR P丸ゴシック体M" pitchFamily="50" charset="-128"/>
            </a:endParaRPr>
          </a:p>
          <a:p>
            <a:endParaRPr lang="en-US" altLang="ja-JP" sz="1600" dirty="0" smtClean="0">
              <a:solidFill>
                <a:schemeClr val="tx1"/>
              </a:solidFill>
              <a:latin typeface="AR P丸ゴシック体M" pitchFamily="50" charset="-128"/>
              <a:ea typeface="AR P丸ゴシック体M" pitchFamily="50" charset="-128"/>
            </a:endParaRPr>
          </a:p>
          <a:p>
            <a:r>
              <a:rPr lang="en-US" altLang="ja-JP" sz="1600" dirty="0" smtClean="0">
                <a:solidFill>
                  <a:schemeClr val="tx1"/>
                </a:solidFill>
                <a:latin typeface="ＭＳ Ｐ明朝" pitchFamily="18" charset="-128"/>
                <a:ea typeface="ＭＳ Ｐ明朝" pitchFamily="18" charset="-128"/>
              </a:rPr>
              <a:t>No.8  2010.12.1</a:t>
            </a:r>
          </a:p>
          <a:p>
            <a:r>
              <a:rPr lang="ja-JP" altLang="en-US" sz="1600" dirty="0" smtClean="0">
                <a:solidFill>
                  <a:schemeClr val="tx1"/>
                </a:solidFill>
                <a:latin typeface="ＭＳ Ｐ明朝" pitchFamily="18" charset="-128"/>
                <a:ea typeface="ＭＳ Ｐ明朝" pitchFamily="18" charset="-128"/>
              </a:rPr>
              <a:t>「新成長戦略」ではジョブカード取得者を</a:t>
            </a:r>
            <a:r>
              <a:rPr lang="en-US" altLang="ja-JP" sz="1600" dirty="0" smtClean="0">
                <a:solidFill>
                  <a:schemeClr val="tx1"/>
                </a:solidFill>
                <a:latin typeface="ＭＳ Ｐ明朝" pitchFamily="18" charset="-128"/>
                <a:ea typeface="ＭＳ Ｐ明朝" pitchFamily="18" charset="-128"/>
              </a:rPr>
              <a:t>300</a:t>
            </a:r>
            <a:r>
              <a:rPr lang="ja-JP" altLang="en-US" sz="1600" dirty="0" smtClean="0">
                <a:solidFill>
                  <a:schemeClr val="tx1"/>
                </a:solidFill>
                <a:latin typeface="ＭＳ Ｐ明朝" pitchFamily="18" charset="-128"/>
                <a:ea typeface="ＭＳ Ｐ明朝" pitchFamily="18" charset="-128"/>
              </a:rPr>
              <a:t>万人し、「キャリア段位」の導入とする。他方、事業仕分けではジョブカード廃止。民主党はどうなっている。</a:t>
            </a:r>
            <a:endParaRPr lang="en-US" altLang="ja-JP" sz="1600" dirty="0" smtClean="0">
              <a:solidFill>
                <a:schemeClr val="tx1"/>
              </a:solidFill>
              <a:latin typeface="ＭＳ Ｐ明朝" pitchFamily="18" charset="-128"/>
              <a:ea typeface="ＭＳ Ｐ明朝" pitchFamily="18" charset="-128"/>
            </a:endParaRPr>
          </a:p>
          <a:p>
            <a:endParaRPr kumimoji="1" lang="en-US" altLang="ja-JP" sz="1600" dirty="0" smtClean="0">
              <a:solidFill>
                <a:schemeClr val="bg1"/>
              </a:solidFill>
              <a:latin typeface="AR P丸ゴシック体M" pitchFamily="50" charset="-128"/>
              <a:ea typeface="AR P丸ゴシック体M" pitchFamily="50" charset="-128"/>
            </a:endParaRPr>
          </a:p>
          <a:p>
            <a:pPr algn="ctr"/>
            <a:endParaRPr kumimoji="1" lang="ja-JP" altLang="en-US" dirty="0"/>
          </a:p>
        </p:txBody>
      </p:sp>
      <p:sp>
        <p:nvSpPr>
          <p:cNvPr id="7" name="正方形/長方形 6"/>
          <p:cNvSpPr/>
          <p:nvPr/>
        </p:nvSpPr>
        <p:spPr>
          <a:xfrm>
            <a:off x="1196752" y="2123728"/>
            <a:ext cx="2520280"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ＭＳ Ｐ明朝" pitchFamily="18" charset="-128"/>
                <a:ea typeface="ＭＳ Ｐ明朝" pitchFamily="18" charset="-128"/>
              </a:rPr>
              <a:t>山よろけと地獄の労働</a:t>
            </a:r>
            <a:endParaRPr kumimoji="1" lang="ja-JP" altLang="en-US" dirty="0">
              <a:latin typeface="ＭＳ Ｐ明朝" pitchFamily="18" charset="-128"/>
              <a:ea typeface="ＭＳ Ｐ明朝" pitchFamily="18"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2752"/>
            <a:ext cx="5829300" cy="1777013"/>
          </a:xfrm>
        </p:spPr>
        <p:txBody>
          <a:bodyPr/>
          <a:lstStyle/>
          <a:p>
            <a:r>
              <a:rPr kumimoji="1" lang="ja-JP" altLang="en-US" sz="2400" dirty="0" smtClean="0">
                <a:latin typeface="AR P丸ゴシック体M" pitchFamily="50" charset="-128"/>
                <a:ea typeface="AR P丸ゴシック体M" pitchFamily="50" charset="-128"/>
              </a:rPr>
              <a:t>地獄の労働</a:t>
            </a:r>
            <a:r>
              <a:rPr kumimoji="1" lang="en-US" altLang="ja-JP" sz="2400" dirty="0" smtClean="0"/>
              <a:t/>
            </a:r>
            <a:br>
              <a:rPr kumimoji="1" lang="en-US" altLang="ja-JP" sz="2400" dirty="0" smtClean="0"/>
            </a:br>
            <a:endParaRPr kumimoji="1" lang="ja-JP" altLang="en-US" sz="2400" dirty="0"/>
          </a:p>
        </p:txBody>
      </p:sp>
      <p:sp>
        <p:nvSpPr>
          <p:cNvPr id="3" name="コンテンツ プレースホルダ 2"/>
          <p:cNvSpPr>
            <a:spLocks noGrp="1"/>
          </p:cNvSpPr>
          <p:nvPr>
            <p:ph idx="1"/>
          </p:nvPr>
        </p:nvSpPr>
        <p:spPr>
          <a:xfrm>
            <a:off x="685800" y="2843808"/>
            <a:ext cx="5829300" cy="5630273"/>
          </a:xfrm>
        </p:spPr>
        <p:txBody>
          <a:bodyPr>
            <a:normAutofit lnSpcReduction="10000"/>
          </a:bodyPr>
          <a:lstStyle/>
          <a:p>
            <a:pPr>
              <a:buNone/>
            </a:pPr>
            <a:r>
              <a:rPr lang="ja-JP" altLang="ja-JP" sz="1600" dirty="0" smtClean="0">
                <a:latin typeface="ＭＳ Ｐ明朝" pitchFamily="18" charset="-128"/>
                <a:ea typeface="ＭＳ Ｐ明朝" pitchFamily="18" charset="-128"/>
              </a:rPr>
              <a:t>津村　佐渡金山は石英質で珪酸分が高いものですから、その粉塵をまともに吸う大工は山よろけ、つまり珪肺になる。また、</a:t>
            </a:r>
            <a:r>
              <a:rPr lang="ja-JP" altLang="ja-JP" sz="1600" dirty="0" err="1" smtClean="0">
                <a:latin typeface="ＭＳ Ｐ明朝" pitchFamily="18" charset="-128"/>
                <a:ea typeface="ＭＳ Ｐ明朝" pitchFamily="18" charset="-128"/>
              </a:rPr>
              <a:t>け</a:t>
            </a:r>
            <a:r>
              <a:rPr lang="ja-JP" altLang="ja-JP" sz="1600" dirty="0" smtClean="0">
                <a:latin typeface="ＭＳ Ｐ明朝" pitchFamily="18" charset="-128"/>
                <a:ea typeface="ＭＳ Ｐ明朝" pitchFamily="18" charset="-128"/>
              </a:rPr>
              <a:t>たえ</a:t>
            </a:r>
            <a:r>
              <a:rPr lang="en-US" altLang="ja-JP" sz="1600" dirty="0" smtClean="0">
                <a:latin typeface="ＭＳ Ｐ明朝" pitchFamily="18" charset="-128"/>
                <a:ea typeface="ＭＳ Ｐ明朝" pitchFamily="18" charset="-128"/>
              </a:rPr>
              <a:t>(</a:t>
            </a:r>
            <a:r>
              <a:rPr lang="ja-JP" altLang="ja-JP" sz="1600" dirty="0" smtClean="0">
                <a:latin typeface="ＭＳ Ｐ明朝" pitchFamily="18" charset="-128"/>
                <a:ea typeface="ＭＳ Ｐ明朝" pitchFamily="18" charset="-128"/>
              </a:rPr>
              <a:t>気絶え</a:t>
            </a:r>
            <a:r>
              <a:rPr lang="en-US" altLang="ja-JP" sz="1600" dirty="0" smtClean="0">
                <a:latin typeface="ＭＳ Ｐ明朝" pitchFamily="18" charset="-128"/>
                <a:ea typeface="ＭＳ Ｐ明朝" pitchFamily="18" charset="-128"/>
              </a:rPr>
              <a:t>)</a:t>
            </a:r>
            <a:r>
              <a:rPr lang="ja-JP" altLang="ja-JP" sz="1600" dirty="0" smtClean="0">
                <a:latin typeface="ＭＳ Ｐ明朝" pitchFamily="18" charset="-128"/>
                <a:ea typeface="ＭＳ Ｐ明朝" pitchFamily="18" charset="-128"/>
              </a:rPr>
              <a:t>というのは、坑内の酸素欠乏から突然倒れるんです。</a:t>
            </a:r>
          </a:p>
          <a:p>
            <a:pPr>
              <a:buNone/>
            </a:pPr>
            <a:r>
              <a:rPr lang="ja-JP" altLang="ja-JP" sz="1600" dirty="0" smtClean="0">
                <a:latin typeface="ＭＳ Ｐ明朝" pitchFamily="18" charset="-128"/>
                <a:ea typeface="ＭＳ Ｐ明朝" pitchFamily="18" charset="-128"/>
              </a:rPr>
              <a:t>津村　大工の労働時間ですが―初期のころは、時間制はありませんでした。昼番と夕入大工の二交代制ができたのは天保のころ。安政期には一番型・二番型・三番型の三交代制で賃金は肩一枚といって四時間単位でしたが、たいへんな高賃金でした。</a:t>
            </a:r>
            <a:endParaRPr lang="en-US" altLang="ja-JP" sz="1600" dirty="0" smtClean="0">
              <a:latin typeface="ＭＳ Ｐ明朝" pitchFamily="18" charset="-128"/>
              <a:ea typeface="ＭＳ Ｐ明朝" pitchFamily="18" charset="-128"/>
            </a:endParaRPr>
          </a:p>
          <a:p>
            <a:endParaRPr lang="en-US" altLang="ja-JP" sz="6400" dirty="0" smtClean="0">
              <a:latin typeface="AR P丸ゴシック体M" pitchFamily="50" charset="-128"/>
              <a:ea typeface="AR P丸ゴシック体M" pitchFamily="50" charset="-128"/>
            </a:endParaRPr>
          </a:p>
          <a:p>
            <a:endParaRPr lang="ja-JP" altLang="ja-JP" sz="4800" dirty="0" smtClean="0">
              <a:latin typeface="AR P丸ゴシック体M" pitchFamily="50" charset="-128"/>
              <a:ea typeface="AR P丸ゴシック体M" pitchFamily="50" charset="-128"/>
            </a:endParaRPr>
          </a:p>
          <a:p>
            <a:endParaRPr lang="ja-JP" altLang="ja-JP" dirty="0" smtClean="0"/>
          </a:p>
          <a:p>
            <a:r>
              <a:rPr lang="en-US" altLang="ja-JP" dirty="0" smtClean="0"/>
              <a:t> </a:t>
            </a:r>
            <a:endParaRPr lang="ja-JP" altLang="ja-JP" dirty="0" smtClean="0"/>
          </a:p>
          <a:p>
            <a:r>
              <a:rPr lang="ja-JP" altLang="ja-JP" dirty="0" smtClean="0"/>
              <a:t>＜</a:t>
            </a:r>
          </a:p>
          <a:p>
            <a:endParaRPr kumimoji="1" lang="ja-JP" altLang="en-US" dirty="0"/>
          </a:p>
        </p:txBody>
      </p:sp>
      <p:sp>
        <p:nvSpPr>
          <p:cNvPr id="4" name="角丸四角形 3"/>
          <p:cNvSpPr/>
          <p:nvPr/>
        </p:nvSpPr>
        <p:spPr>
          <a:xfrm>
            <a:off x="944724" y="1307637"/>
            <a:ext cx="2988332" cy="1248139"/>
          </a:xfrm>
          <a:prstGeom prst="roundRect">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err="1" smtClean="0">
                <a:solidFill>
                  <a:schemeClr val="bg1"/>
                </a:solidFill>
                <a:latin typeface="ＭＳ Ｐ明朝" pitchFamily="18" charset="-128"/>
                <a:ea typeface="ＭＳ Ｐ明朝" pitchFamily="18" charset="-128"/>
              </a:rPr>
              <a:t>竪坑</a:t>
            </a:r>
            <a:r>
              <a:rPr lang="en-US" altLang="ja-JP" sz="1050" dirty="0" smtClean="0">
                <a:solidFill>
                  <a:schemeClr val="bg1"/>
                </a:solidFill>
                <a:latin typeface="ＭＳ Ｐ明朝" pitchFamily="18" charset="-128"/>
                <a:ea typeface="ＭＳ Ｐ明朝" pitchFamily="18" charset="-128"/>
              </a:rPr>
              <a:t>(</a:t>
            </a:r>
            <a:r>
              <a:rPr lang="ja-JP" altLang="en-US" sz="1050" dirty="0" smtClean="0">
                <a:solidFill>
                  <a:schemeClr val="bg1"/>
                </a:solidFill>
                <a:latin typeface="ＭＳ Ｐ明朝" pitchFamily="18" charset="-128"/>
                <a:ea typeface="ＭＳ Ｐ明朝" pitchFamily="18" charset="-128"/>
              </a:rPr>
              <a:t>たて</a:t>
            </a:r>
            <a:r>
              <a:rPr lang="ja-JP" altLang="en-US" sz="1050" dirty="0" err="1" smtClean="0">
                <a:solidFill>
                  <a:schemeClr val="bg1"/>
                </a:solidFill>
                <a:latin typeface="ＭＳ Ｐ明朝" pitchFamily="18" charset="-128"/>
                <a:ea typeface="ＭＳ Ｐ明朝" pitchFamily="18" charset="-128"/>
              </a:rPr>
              <a:t>あな</a:t>
            </a:r>
            <a:r>
              <a:rPr lang="en-US" altLang="ja-JP" sz="1050" dirty="0" smtClean="0">
                <a:solidFill>
                  <a:schemeClr val="bg1"/>
                </a:solidFill>
                <a:latin typeface="ＭＳ Ｐ明朝" pitchFamily="18" charset="-128"/>
                <a:ea typeface="ＭＳ Ｐ明朝" pitchFamily="18" charset="-128"/>
              </a:rPr>
              <a:t>)</a:t>
            </a:r>
            <a:r>
              <a:rPr lang="ja-JP" altLang="ja-JP" dirty="0" smtClean="0">
                <a:solidFill>
                  <a:schemeClr val="bg1"/>
                </a:solidFill>
                <a:latin typeface="ＭＳ Ｐ明朝" pitchFamily="18" charset="-128"/>
                <a:ea typeface="ＭＳ Ｐ明朝" pitchFamily="18" charset="-128"/>
              </a:rPr>
              <a:t>三千尺</a:t>
            </a:r>
            <a:br>
              <a:rPr lang="ja-JP" altLang="ja-JP" dirty="0" smtClean="0">
                <a:solidFill>
                  <a:schemeClr val="bg1"/>
                </a:solidFill>
                <a:latin typeface="ＭＳ Ｐ明朝" pitchFamily="18" charset="-128"/>
                <a:ea typeface="ＭＳ Ｐ明朝" pitchFamily="18" charset="-128"/>
              </a:rPr>
            </a:br>
            <a:r>
              <a:rPr lang="ja-JP" altLang="ja-JP" dirty="0" smtClean="0">
                <a:solidFill>
                  <a:schemeClr val="bg1"/>
                </a:solidFill>
                <a:latin typeface="ＭＳ Ｐ明朝" pitchFamily="18" charset="-128"/>
                <a:ea typeface="ＭＳ Ｐ明朝" pitchFamily="18" charset="-128"/>
              </a:rPr>
              <a:t>下れば地獄</a:t>
            </a:r>
            <a:br>
              <a:rPr lang="ja-JP" altLang="ja-JP" dirty="0" smtClean="0">
                <a:solidFill>
                  <a:schemeClr val="bg1"/>
                </a:solidFill>
                <a:latin typeface="ＭＳ Ｐ明朝" pitchFamily="18" charset="-128"/>
                <a:ea typeface="ＭＳ Ｐ明朝" pitchFamily="18" charset="-128"/>
              </a:rPr>
            </a:br>
            <a:r>
              <a:rPr lang="ja-JP" altLang="ja-JP" dirty="0" smtClean="0">
                <a:solidFill>
                  <a:schemeClr val="bg1"/>
                </a:solidFill>
                <a:latin typeface="ＭＳ Ｐ明朝" pitchFamily="18" charset="-128"/>
                <a:ea typeface="ＭＳ Ｐ明朝" pitchFamily="18" charset="-128"/>
              </a:rPr>
              <a:t>死ねば廃坑の土となる</a:t>
            </a:r>
            <a:endParaRPr kumimoji="1" lang="ja-JP" altLang="en-US" dirty="0">
              <a:solidFill>
                <a:schemeClr val="bg1"/>
              </a:solidFill>
              <a:latin typeface="ＭＳ Ｐ明朝" pitchFamily="18" charset="-128"/>
              <a:ea typeface="ＭＳ Ｐ明朝" pitchFamily="18" charset="-128"/>
            </a:endParaRPr>
          </a:p>
        </p:txBody>
      </p:sp>
      <p:pic>
        <p:nvPicPr>
          <p:cNvPr id="5" name="図 4" descr="C:\Users\佐藤陵一\Pictures\MP Navigator EX\2010_12_13\IMG_0001.jpg"/>
          <p:cNvPicPr/>
          <p:nvPr/>
        </p:nvPicPr>
        <p:blipFill>
          <a:blip r:embed="rId2" cstate="print"/>
          <a:srcRect/>
          <a:stretch>
            <a:fillRect/>
          </a:stretch>
        </p:blipFill>
        <p:spPr bwMode="auto">
          <a:xfrm>
            <a:off x="4437112" y="251520"/>
            <a:ext cx="1800200" cy="2400266"/>
          </a:xfrm>
          <a:prstGeom prst="rect">
            <a:avLst/>
          </a:prstGeom>
          <a:noFill/>
          <a:ln w="3175">
            <a:solidFill>
              <a:schemeClr val="tx1"/>
            </a:solidFill>
            <a:miter lim="800000"/>
            <a:headEnd/>
            <a:tailEnd/>
          </a:ln>
        </p:spPr>
      </p:pic>
      <p:sp>
        <p:nvSpPr>
          <p:cNvPr id="6" name="大かっこ 5"/>
          <p:cNvSpPr/>
          <p:nvPr/>
        </p:nvSpPr>
        <p:spPr>
          <a:xfrm>
            <a:off x="2420888" y="395536"/>
            <a:ext cx="1584176" cy="648071"/>
          </a:xfrm>
          <a:prstGeom prst="bracketPair">
            <a:avLst>
              <a:gd name="adj" fmla="val 0"/>
            </a:avLst>
          </a:prstGeom>
          <a:ln w="3175"/>
        </p:spPr>
        <p:style>
          <a:lnRef idx="1">
            <a:schemeClr val="accent1"/>
          </a:lnRef>
          <a:fillRef idx="0">
            <a:schemeClr val="accent1"/>
          </a:fillRef>
          <a:effectRef idx="0">
            <a:schemeClr val="accent1"/>
          </a:effectRef>
          <a:fontRef idx="minor">
            <a:schemeClr val="tx1"/>
          </a:fontRef>
        </p:style>
        <p:txBody>
          <a:bodyPr rtlCol="0" anchor="ctr"/>
          <a:lstStyle/>
          <a:p>
            <a:r>
              <a:rPr lang="ja-JP" altLang="ja-JP" sz="1050" dirty="0" smtClean="0">
                <a:latin typeface="ＭＳ Ｐ明朝" pitchFamily="18" charset="-128"/>
                <a:ea typeface="ＭＳ Ｐ明朝" pitchFamily="18" charset="-128"/>
              </a:rPr>
              <a:t>松本清張</a:t>
            </a:r>
          </a:p>
          <a:p>
            <a:r>
              <a:rPr lang="ja-JP" altLang="ja-JP" sz="1050" dirty="0" smtClean="0">
                <a:latin typeface="ＭＳ Ｐ明朝" pitchFamily="18" charset="-128"/>
                <a:ea typeface="ＭＳ Ｐ明朝" pitchFamily="18" charset="-128"/>
              </a:rPr>
              <a:t>津村節子　作家　</a:t>
            </a:r>
            <a:r>
              <a:rPr lang="en-US" altLang="ja-JP" sz="1050" dirty="0" smtClean="0">
                <a:latin typeface="ＭＳ Ｐ明朝" pitchFamily="18" charset="-128"/>
                <a:ea typeface="ＭＳ Ｐ明朝" pitchFamily="18" charset="-128"/>
              </a:rPr>
              <a:t>65</a:t>
            </a:r>
            <a:r>
              <a:rPr lang="ja-JP" altLang="ja-JP" sz="1050" dirty="0" smtClean="0">
                <a:latin typeface="ＭＳ Ｐ明朝" pitchFamily="18" charset="-128"/>
                <a:ea typeface="ＭＳ Ｐ明朝" pitchFamily="18" charset="-128"/>
              </a:rPr>
              <a:t>年「玩具」で芥川賞</a:t>
            </a:r>
          </a:p>
          <a:p>
            <a:r>
              <a:rPr lang="ja-JP" altLang="ja-JP" sz="1050" dirty="0" smtClean="0">
                <a:latin typeface="AR P丸ゴシック体M" pitchFamily="50" charset="-128"/>
                <a:ea typeface="AR P丸ゴシック体M" pitchFamily="50" charset="-128"/>
              </a:rPr>
              <a:t>構成　板谷俊一</a:t>
            </a:r>
          </a:p>
        </p:txBody>
      </p:sp>
      <p:sp>
        <p:nvSpPr>
          <p:cNvPr id="7" name="正方形/長方形 6"/>
          <p:cNvSpPr/>
          <p:nvPr/>
        </p:nvSpPr>
        <p:spPr>
          <a:xfrm>
            <a:off x="764704" y="5148064"/>
            <a:ext cx="5832648" cy="3672408"/>
          </a:xfrm>
          <a:prstGeom prst="rect">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schemeClr val="bg1"/>
                </a:solidFill>
                <a:latin typeface="ＭＳ Ｐ明朝" pitchFamily="18" charset="-128"/>
                <a:ea typeface="ＭＳ Ｐ明朝" pitchFamily="18" charset="-128"/>
              </a:rPr>
              <a:t>＜</a:t>
            </a:r>
            <a:r>
              <a:rPr lang="ja-JP" altLang="ja-JP" sz="1400" dirty="0" smtClean="0">
                <a:solidFill>
                  <a:schemeClr val="bg1"/>
                </a:solidFill>
                <a:latin typeface="ＭＳ Ｐ明朝" pitchFamily="18" charset="-128"/>
                <a:ea typeface="ＭＳ Ｐ明朝" pitchFamily="18" charset="-128"/>
              </a:rPr>
              <a:t>黄金ブームで沸き立つ地上から一歩坑道に入れば、そこは暗黒の世界であった。豊かな山師たちが極楽の生活をしていたとすれば、地の底に働く鉱夫たちは、地獄の生活を強いられていた。彼らはかぼそい灯油の明かりをたよりに、ときには地下六百五十メートルにもおよぶ暗闇の坑道を梯子</a:t>
            </a:r>
            <a:r>
              <a:rPr lang="ja-JP" altLang="ja-JP" sz="1400" dirty="0" err="1" smtClean="0">
                <a:solidFill>
                  <a:schemeClr val="bg1"/>
                </a:solidFill>
                <a:latin typeface="ＭＳ Ｐ明朝" pitchFamily="18" charset="-128"/>
                <a:ea typeface="ＭＳ Ｐ明朝" pitchFamily="18" charset="-128"/>
              </a:rPr>
              <a:t>づたいに、</a:t>
            </a:r>
            <a:r>
              <a:rPr lang="ja-JP" altLang="ja-JP" sz="1400" dirty="0" smtClean="0">
                <a:solidFill>
                  <a:schemeClr val="bg1"/>
                </a:solidFill>
                <a:latin typeface="ＭＳ Ｐ明朝" pitchFamily="18" charset="-128"/>
                <a:ea typeface="ＭＳ Ｐ明朝" pitchFamily="18" charset="-128"/>
              </a:rPr>
              <a:t>手探りで下った。</a:t>
            </a:r>
            <a:r>
              <a:rPr lang="en-US" altLang="ja-JP" sz="1400" dirty="0" smtClean="0">
                <a:solidFill>
                  <a:schemeClr val="bg1"/>
                </a:solidFill>
                <a:latin typeface="ＭＳ Ｐ明朝" pitchFamily="18" charset="-128"/>
                <a:ea typeface="ＭＳ Ｐ明朝" pitchFamily="18" charset="-128"/>
              </a:rPr>
              <a:t> </a:t>
            </a:r>
            <a:endParaRPr lang="ja-JP" altLang="ja-JP" sz="1400" dirty="0" smtClean="0">
              <a:solidFill>
                <a:schemeClr val="bg1"/>
              </a:solidFill>
              <a:latin typeface="ＭＳ Ｐ明朝" pitchFamily="18" charset="-128"/>
              <a:ea typeface="ＭＳ Ｐ明朝" pitchFamily="18" charset="-128"/>
            </a:endParaRPr>
          </a:p>
          <a:p>
            <a:r>
              <a:rPr lang="ja-JP" altLang="en-US" sz="1400" dirty="0" smtClean="0">
                <a:solidFill>
                  <a:schemeClr val="bg1"/>
                </a:solidFill>
                <a:latin typeface="ＭＳ Ｐ明朝" pitchFamily="18" charset="-128"/>
                <a:ea typeface="ＭＳ Ｐ明朝" pitchFamily="18" charset="-128"/>
              </a:rPr>
              <a:t>　</a:t>
            </a:r>
            <a:r>
              <a:rPr lang="ja-JP" altLang="ja-JP" sz="1400" dirty="0" smtClean="0">
                <a:solidFill>
                  <a:schemeClr val="bg1"/>
                </a:solidFill>
                <a:latin typeface="ＭＳ Ｐ明朝" pitchFamily="18" charset="-128"/>
                <a:ea typeface="ＭＳ Ｐ明朝" pitchFamily="18" charset="-128"/>
              </a:rPr>
              <a:t>坑内で作業する敷人数は、その仕事の内容によって、それぞれの職名がついていた。</a:t>
            </a:r>
            <a:r>
              <a:rPr lang="en-US" altLang="ja-JP" sz="1400" dirty="0" smtClean="0">
                <a:solidFill>
                  <a:schemeClr val="bg1"/>
                </a:solidFill>
                <a:latin typeface="ＭＳ Ｐ明朝" pitchFamily="18" charset="-128"/>
                <a:ea typeface="ＭＳ Ｐ明朝" pitchFamily="18" charset="-128"/>
              </a:rPr>
              <a:t>鑽(</a:t>
            </a:r>
            <a:r>
              <a:rPr lang="ja-JP" altLang="en-US" sz="1400" dirty="0" smtClean="0">
                <a:solidFill>
                  <a:schemeClr val="bg1"/>
                </a:solidFill>
                <a:latin typeface="ＭＳ Ｐ明朝" pitchFamily="18" charset="-128"/>
                <a:ea typeface="ＭＳ Ｐ明朝" pitchFamily="18" charset="-128"/>
              </a:rPr>
              <a:t>たがね</a:t>
            </a:r>
            <a:r>
              <a:rPr lang="en-US" altLang="ja-JP" sz="1400" dirty="0" smtClean="0">
                <a:solidFill>
                  <a:schemeClr val="bg1"/>
                </a:solidFill>
                <a:latin typeface="ＭＳ Ｐ明朝" pitchFamily="18" charset="-128"/>
                <a:ea typeface="ＭＳ Ｐ明朝" pitchFamily="18" charset="-128"/>
              </a:rPr>
              <a:t>)</a:t>
            </a:r>
            <a:r>
              <a:rPr lang="ja-JP" altLang="ja-JP" sz="1400" dirty="0" smtClean="0">
                <a:solidFill>
                  <a:schemeClr val="bg1"/>
                </a:solidFill>
                <a:latin typeface="ＭＳ Ｐ明朝" pitchFamily="18" charset="-128"/>
                <a:ea typeface="ＭＳ Ｐ明朝" pitchFamily="18" charset="-128"/>
              </a:rPr>
              <a:t>と</a:t>
            </a:r>
            <a:r>
              <a:rPr lang="en-US" altLang="ja-JP" sz="1400" dirty="0" smtClean="0">
                <a:solidFill>
                  <a:schemeClr val="bg1"/>
                </a:solidFill>
                <a:latin typeface="ＭＳ Ｐ明朝" pitchFamily="18" charset="-128"/>
                <a:ea typeface="ＭＳ Ｐ明朝" pitchFamily="18" charset="-128"/>
              </a:rPr>
              <a:t>鎚(</a:t>
            </a:r>
            <a:r>
              <a:rPr lang="ja-JP" altLang="en-US" sz="1400" dirty="0" err="1" smtClean="0">
                <a:solidFill>
                  <a:schemeClr val="bg1"/>
                </a:solidFill>
                <a:latin typeface="ＭＳ Ｐ明朝" pitchFamily="18" charset="-128"/>
                <a:ea typeface="ＭＳ Ｐ明朝" pitchFamily="18" charset="-128"/>
              </a:rPr>
              <a:t>つち</a:t>
            </a:r>
            <a:r>
              <a:rPr lang="en-US" altLang="ja-JP" sz="1400" dirty="0" smtClean="0">
                <a:solidFill>
                  <a:schemeClr val="bg1"/>
                </a:solidFill>
                <a:latin typeface="ＭＳ Ｐ明朝" pitchFamily="18" charset="-128"/>
                <a:ea typeface="ＭＳ Ｐ明朝" pitchFamily="18" charset="-128"/>
              </a:rPr>
              <a:t>)</a:t>
            </a:r>
            <a:r>
              <a:rPr lang="ja-JP" altLang="ja-JP" sz="1400" dirty="0" smtClean="0">
                <a:solidFill>
                  <a:schemeClr val="bg1"/>
                </a:solidFill>
                <a:latin typeface="ＭＳ Ｐ明朝" pitchFamily="18" charset="-128"/>
                <a:ea typeface="ＭＳ Ｐ明朝" pitchFamily="18" charset="-128"/>
              </a:rPr>
              <a:t>をふるって岩盤をうがつ者を大工または</a:t>
            </a:r>
            <a:r>
              <a:rPr lang="en-US" altLang="ja-JP" sz="1400" dirty="0" err="1" smtClean="0">
                <a:solidFill>
                  <a:schemeClr val="bg1"/>
                </a:solidFill>
                <a:latin typeface="ＭＳ Ｐ明朝" pitchFamily="18" charset="-128"/>
                <a:ea typeface="ＭＳ Ｐ明朝" pitchFamily="18" charset="-128"/>
              </a:rPr>
              <a:t>金穿</a:t>
            </a:r>
            <a:r>
              <a:rPr lang="en-US" altLang="ja-JP" sz="1400" dirty="0" smtClean="0">
                <a:solidFill>
                  <a:schemeClr val="bg1"/>
                </a:solidFill>
                <a:latin typeface="ＭＳ Ｐ明朝" pitchFamily="18" charset="-128"/>
                <a:ea typeface="ＭＳ Ｐ明朝" pitchFamily="18" charset="-128"/>
              </a:rPr>
              <a:t>(</a:t>
            </a:r>
            <a:r>
              <a:rPr lang="ja-JP" altLang="en-US" sz="1400" dirty="0" err="1" smtClean="0">
                <a:solidFill>
                  <a:schemeClr val="bg1"/>
                </a:solidFill>
                <a:latin typeface="ＭＳ Ｐ明朝" pitchFamily="18" charset="-128"/>
                <a:ea typeface="ＭＳ Ｐ明朝" pitchFamily="18" charset="-128"/>
              </a:rPr>
              <a:t>かな</a:t>
            </a:r>
            <a:r>
              <a:rPr lang="ja-JP" altLang="en-US" sz="1400" dirty="0" smtClean="0">
                <a:solidFill>
                  <a:schemeClr val="bg1"/>
                </a:solidFill>
                <a:latin typeface="ＭＳ Ｐ明朝" pitchFamily="18" charset="-128"/>
                <a:ea typeface="ＭＳ Ｐ明朝" pitchFamily="18" charset="-128"/>
              </a:rPr>
              <a:t>ぼり</a:t>
            </a:r>
            <a:r>
              <a:rPr lang="en-US" altLang="ja-JP" sz="1400" dirty="0" smtClean="0">
                <a:solidFill>
                  <a:schemeClr val="bg1"/>
                </a:solidFill>
                <a:latin typeface="ＭＳ Ｐ明朝" pitchFamily="18" charset="-128"/>
                <a:ea typeface="ＭＳ Ｐ明朝" pitchFamily="18" charset="-128"/>
              </a:rPr>
              <a:t>)</a:t>
            </a:r>
            <a:r>
              <a:rPr lang="ja-JP" altLang="ja-JP" sz="1400" dirty="0" smtClean="0">
                <a:solidFill>
                  <a:schemeClr val="bg1"/>
                </a:solidFill>
                <a:latin typeface="ＭＳ Ｐ明朝" pitchFamily="18" charset="-128"/>
                <a:ea typeface="ＭＳ Ｐ明朝" pitchFamily="18" charset="-128"/>
              </a:rPr>
              <a:t>大工、その他、支柱の作業にあたる者を</a:t>
            </a:r>
            <a:r>
              <a:rPr lang="en-US" altLang="ja-JP" sz="1400" dirty="0" err="1" smtClean="0">
                <a:solidFill>
                  <a:schemeClr val="bg1"/>
                </a:solidFill>
                <a:latin typeface="ＭＳ Ｐ明朝" pitchFamily="18" charset="-128"/>
                <a:ea typeface="ＭＳ Ｐ明朝" pitchFamily="18" charset="-128"/>
              </a:rPr>
              <a:t>山留</a:t>
            </a:r>
            <a:r>
              <a:rPr lang="en-US" altLang="ja-JP" sz="1400" dirty="0" smtClean="0">
                <a:solidFill>
                  <a:schemeClr val="bg1"/>
                </a:solidFill>
                <a:latin typeface="ＭＳ Ｐ明朝" pitchFamily="18" charset="-128"/>
                <a:ea typeface="ＭＳ Ｐ明朝" pitchFamily="18" charset="-128"/>
              </a:rPr>
              <a:t>(</a:t>
            </a:r>
            <a:r>
              <a:rPr lang="ja-JP" altLang="en-US" sz="1400" dirty="0" err="1" smtClean="0">
                <a:solidFill>
                  <a:schemeClr val="bg1"/>
                </a:solidFill>
                <a:latin typeface="ＭＳ Ｐ明朝" pitchFamily="18" charset="-128"/>
                <a:ea typeface="ＭＳ Ｐ明朝" pitchFamily="18" charset="-128"/>
              </a:rPr>
              <a:t>やまどめ</a:t>
            </a:r>
            <a:r>
              <a:rPr lang="en-US" altLang="ja-JP" sz="1400" dirty="0" smtClean="0">
                <a:solidFill>
                  <a:schemeClr val="bg1"/>
                </a:solidFill>
                <a:latin typeface="ＭＳ Ｐ明朝" pitchFamily="18" charset="-128"/>
                <a:ea typeface="ＭＳ Ｐ明朝" pitchFamily="18" charset="-128"/>
              </a:rPr>
              <a:t>)</a:t>
            </a:r>
            <a:r>
              <a:rPr lang="ja-JP" altLang="ja-JP" sz="1400" dirty="0" err="1" smtClean="0">
                <a:solidFill>
                  <a:schemeClr val="bg1"/>
                </a:solidFill>
                <a:latin typeface="ＭＳ Ｐ明朝" pitchFamily="18" charset="-128"/>
                <a:ea typeface="ＭＳ Ｐ明朝" pitchFamily="18" charset="-128"/>
              </a:rPr>
              <a:t>、</a:t>
            </a:r>
            <a:r>
              <a:rPr lang="ja-JP" altLang="ja-JP" sz="1400" dirty="0" smtClean="0">
                <a:solidFill>
                  <a:schemeClr val="bg1"/>
                </a:solidFill>
                <a:latin typeface="ＭＳ Ｐ明朝" pitchFamily="18" charset="-128"/>
                <a:ea typeface="ＭＳ Ｐ明朝" pitchFamily="18" charset="-128"/>
              </a:rPr>
              <a:t>坑内の雑役夫を</a:t>
            </a:r>
            <a:r>
              <a:rPr lang="en-US" altLang="ja-JP" sz="1400" dirty="0" err="1" smtClean="0">
                <a:solidFill>
                  <a:schemeClr val="bg1"/>
                </a:solidFill>
                <a:latin typeface="ＭＳ Ｐ明朝" pitchFamily="18" charset="-128"/>
                <a:ea typeface="ＭＳ Ｐ明朝" pitchFamily="18" charset="-128"/>
              </a:rPr>
              <a:t>穿子</a:t>
            </a:r>
            <a:r>
              <a:rPr lang="en-US" altLang="ja-JP" sz="1400" dirty="0" smtClean="0">
                <a:solidFill>
                  <a:schemeClr val="bg1"/>
                </a:solidFill>
                <a:latin typeface="ＭＳ Ｐ明朝" pitchFamily="18" charset="-128"/>
                <a:ea typeface="ＭＳ Ｐ明朝" pitchFamily="18" charset="-128"/>
              </a:rPr>
              <a:t>(</a:t>
            </a:r>
            <a:r>
              <a:rPr lang="ja-JP" altLang="en-US" sz="1400" dirty="0" smtClean="0">
                <a:solidFill>
                  <a:schemeClr val="bg1"/>
                </a:solidFill>
                <a:latin typeface="ＭＳ Ｐ明朝" pitchFamily="18" charset="-128"/>
                <a:ea typeface="ＭＳ Ｐ明朝" pitchFamily="18" charset="-128"/>
              </a:rPr>
              <a:t>ほり</a:t>
            </a:r>
            <a:r>
              <a:rPr lang="ja-JP" altLang="en-US" sz="1400" dirty="0" err="1" smtClean="0">
                <a:solidFill>
                  <a:schemeClr val="bg1"/>
                </a:solidFill>
                <a:latin typeface="ＭＳ Ｐ明朝" pitchFamily="18" charset="-128"/>
                <a:ea typeface="ＭＳ Ｐ明朝" pitchFamily="18" charset="-128"/>
              </a:rPr>
              <a:t>こ</a:t>
            </a:r>
            <a:r>
              <a:rPr lang="en-US" altLang="ja-JP" sz="1400" dirty="0" smtClean="0">
                <a:solidFill>
                  <a:schemeClr val="bg1"/>
                </a:solidFill>
                <a:latin typeface="ＭＳ Ｐ明朝" pitchFamily="18" charset="-128"/>
                <a:ea typeface="ＭＳ Ｐ明朝" pitchFamily="18" charset="-128"/>
              </a:rPr>
              <a:t>)</a:t>
            </a:r>
            <a:r>
              <a:rPr lang="ja-JP" altLang="ja-JP" sz="1400" dirty="0" smtClean="0">
                <a:solidFill>
                  <a:schemeClr val="bg1"/>
                </a:solidFill>
                <a:latin typeface="ＭＳ Ｐ明朝" pitchFamily="18" charset="-128"/>
                <a:ea typeface="ＭＳ Ｐ明朝" pitchFamily="18" charset="-128"/>
              </a:rPr>
              <a:t>といった。</a:t>
            </a:r>
          </a:p>
          <a:p>
            <a:r>
              <a:rPr lang="ja-JP" altLang="en-US" sz="1400" dirty="0" smtClean="0">
                <a:solidFill>
                  <a:schemeClr val="bg1"/>
                </a:solidFill>
                <a:latin typeface="ＭＳ Ｐ明朝" pitchFamily="18" charset="-128"/>
                <a:ea typeface="ＭＳ Ｐ明朝" pitchFamily="18" charset="-128"/>
              </a:rPr>
              <a:t>　</a:t>
            </a:r>
            <a:r>
              <a:rPr lang="ja-JP" altLang="ja-JP" sz="1400" dirty="0" smtClean="0">
                <a:solidFill>
                  <a:schemeClr val="bg1"/>
                </a:solidFill>
                <a:latin typeface="ＭＳ Ｐ明朝" pitchFamily="18" charset="-128"/>
                <a:ea typeface="ＭＳ Ｐ明朝" pitchFamily="18" charset="-128"/>
              </a:rPr>
              <a:t>現場には</a:t>
            </a:r>
            <a:r>
              <a:rPr lang="en-US" altLang="ja-JP" sz="1400" dirty="0" smtClean="0">
                <a:solidFill>
                  <a:schemeClr val="bg1"/>
                </a:solidFill>
                <a:latin typeface="ＭＳ Ｐ明朝" pitchFamily="18" charset="-128"/>
                <a:ea typeface="ＭＳ Ｐ明朝" pitchFamily="18" charset="-128"/>
              </a:rPr>
              <a:t>頭(</a:t>
            </a:r>
            <a:r>
              <a:rPr lang="ja-JP" altLang="en-US" sz="1400" dirty="0" smtClean="0">
                <a:solidFill>
                  <a:schemeClr val="bg1"/>
                </a:solidFill>
                <a:latin typeface="ＭＳ Ｐ明朝" pitchFamily="18" charset="-128"/>
                <a:ea typeface="ＭＳ Ｐ明朝" pitchFamily="18" charset="-128"/>
              </a:rPr>
              <a:t>かしら</a:t>
            </a:r>
            <a:r>
              <a:rPr lang="en-US" altLang="ja-JP" sz="1400" dirty="0" smtClean="0">
                <a:solidFill>
                  <a:schemeClr val="bg1"/>
                </a:solidFill>
                <a:latin typeface="ＭＳ Ｐ明朝" pitchFamily="18" charset="-128"/>
                <a:ea typeface="ＭＳ Ｐ明朝" pitchFamily="18" charset="-128"/>
              </a:rPr>
              <a:t>)</a:t>
            </a:r>
            <a:r>
              <a:rPr lang="ja-JP" altLang="ja-JP" sz="1400" dirty="0" smtClean="0">
                <a:solidFill>
                  <a:schemeClr val="bg1"/>
                </a:solidFill>
                <a:latin typeface="ＭＳ Ｐ明朝" pitchFamily="18" charset="-128"/>
                <a:ea typeface="ＭＳ Ｐ明朝" pitchFamily="18" charset="-128"/>
              </a:rPr>
              <a:t>大工がいて、彼らを監督していた。初期のころ、大工の労働時間には決まりがなく、このため突貫工事のように、昼夜の別なく働かされる者もあった。</a:t>
            </a:r>
            <a:r>
              <a:rPr lang="en-US" altLang="ja-JP" sz="1400" dirty="0" smtClean="0">
                <a:solidFill>
                  <a:schemeClr val="bg1"/>
                </a:solidFill>
                <a:latin typeface="ＭＳ Ｐ明朝" pitchFamily="18" charset="-128"/>
                <a:ea typeface="ＭＳ Ｐ明朝" pitchFamily="18" charset="-128"/>
              </a:rPr>
              <a:t> </a:t>
            </a:r>
            <a:endParaRPr lang="ja-JP" altLang="ja-JP" sz="1400" dirty="0" smtClean="0">
              <a:solidFill>
                <a:schemeClr val="bg1"/>
              </a:solidFill>
              <a:latin typeface="ＭＳ Ｐ明朝" pitchFamily="18" charset="-128"/>
              <a:ea typeface="ＭＳ Ｐ明朝" pitchFamily="18" charset="-128"/>
            </a:endParaRPr>
          </a:p>
          <a:p>
            <a:r>
              <a:rPr lang="ja-JP" altLang="en-US" sz="1400" dirty="0" smtClean="0">
                <a:solidFill>
                  <a:schemeClr val="bg1"/>
                </a:solidFill>
                <a:latin typeface="ＭＳ Ｐ明朝" pitchFamily="18" charset="-128"/>
                <a:ea typeface="ＭＳ Ｐ明朝" pitchFamily="18" charset="-128"/>
              </a:rPr>
              <a:t>　</a:t>
            </a:r>
            <a:r>
              <a:rPr lang="ja-JP" altLang="ja-JP" sz="1400" dirty="0" smtClean="0">
                <a:solidFill>
                  <a:schemeClr val="bg1"/>
                </a:solidFill>
                <a:latin typeface="ＭＳ Ｐ明朝" pitchFamily="18" charset="-128"/>
                <a:ea typeface="ＭＳ Ｐ明朝" pitchFamily="18" charset="-128"/>
              </a:rPr>
              <a:t>彼ら大工たちもまた、黄金を夢みて佐渡に渡った男たちであった。しかし、そこに彼らを待ち受けていたのは、三年を経ずして死ぬという過酷な労働であったのである。＞　</a:t>
            </a:r>
            <a:r>
              <a:rPr lang="ja-JP" altLang="en-US" sz="1400" dirty="0" smtClean="0">
                <a:solidFill>
                  <a:schemeClr val="bg1"/>
                </a:solidFill>
                <a:latin typeface="ＭＳ Ｐ明朝" pitchFamily="18" charset="-128"/>
                <a:ea typeface="ＭＳ Ｐ明朝" pitchFamily="18" charset="-128"/>
              </a:rPr>
              <a:t>（板谷）</a:t>
            </a:r>
            <a:endParaRPr kumimoji="1" lang="ja-JP" altLang="en-US" sz="1400" dirty="0">
              <a:solidFill>
                <a:schemeClr val="bg1"/>
              </a:solidFill>
              <a:latin typeface="ＭＳ Ｐ明朝" pitchFamily="18" charset="-128"/>
              <a:ea typeface="ＭＳ Ｐ明朝" pitchFamily="18"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1800" dirty="0" smtClean="0">
                <a:latin typeface="ＭＳ Ｐ明朝" pitchFamily="18" charset="-128"/>
                <a:ea typeface="ＭＳ Ｐ明朝" pitchFamily="18" charset="-128"/>
              </a:rPr>
              <a:t>「未払い賃金確保」についてあらためての整理！</a:t>
            </a:r>
            <a:r>
              <a:rPr kumimoji="1" lang="en-US" altLang="ja-JP" sz="1800" dirty="0" smtClean="0">
                <a:latin typeface="ＭＳ Ｐ明朝" pitchFamily="18" charset="-128"/>
                <a:ea typeface="ＭＳ Ｐ明朝" pitchFamily="18" charset="-128"/>
              </a:rPr>
              <a:t/>
            </a:r>
            <a:br>
              <a:rPr kumimoji="1" lang="en-US" altLang="ja-JP" sz="1800" dirty="0" smtClean="0">
                <a:latin typeface="ＭＳ Ｐ明朝" pitchFamily="18" charset="-128"/>
                <a:ea typeface="ＭＳ Ｐ明朝" pitchFamily="18" charset="-128"/>
              </a:rPr>
            </a:br>
            <a:r>
              <a:rPr kumimoji="1" lang="en-US" altLang="ja-JP" sz="1800" dirty="0" smtClean="0">
                <a:latin typeface="AR P丸ゴシック体M" pitchFamily="50" charset="-128"/>
                <a:ea typeface="AR P丸ゴシック体M" pitchFamily="50" charset="-128"/>
              </a:rPr>
              <a:t/>
            </a:r>
            <a:br>
              <a:rPr kumimoji="1" lang="en-US" altLang="ja-JP" sz="1800" dirty="0" smtClean="0">
                <a:latin typeface="AR P丸ゴシック体M" pitchFamily="50" charset="-128"/>
                <a:ea typeface="AR P丸ゴシック体M" pitchFamily="50" charset="-128"/>
              </a:rPr>
            </a:br>
            <a:r>
              <a:rPr kumimoji="1" lang="ja-JP" altLang="en-US" sz="1800" dirty="0" smtClean="0">
                <a:latin typeface="AR P丸ゴシック体M" pitchFamily="50" charset="-128"/>
                <a:ea typeface="AR P丸ゴシック体M" pitchFamily="50" charset="-128"/>
              </a:rPr>
              <a:t>　</a:t>
            </a:r>
            <a:r>
              <a:rPr kumimoji="1" lang="en-US" altLang="ja-JP" sz="1800" dirty="0" smtClean="0">
                <a:latin typeface="AR P丸ゴシック体M" pitchFamily="50" charset="-128"/>
                <a:ea typeface="AR P丸ゴシック体M" pitchFamily="50" charset="-128"/>
              </a:rPr>
              <a:t/>
            </a:r>
            <a:br>
              <a:rPr kumimoji="1" lang="en-US" altLang="ja-JP" sz="1800" dirty="0" smtClean="0">
                <a:latin typeface="AR P丸ゴシック体M" pitchFamily="50" charset="-128"/>
                <a:ea typeface="AR P丸ゴシック体M" pitchFamily="50" charset="-128"/>
              </a:rPr>
            </a:br>
            <a:r>
              <a:rPr kumimoji="1" lang="en-US" altLang="ja-JP" sz="1800" dirty="0" smtClean="0">
                <a:latin typeface="AR P丸ゴシック体M" pitchFamily="50" charset="-128"/>
                <a:ea typeface="AR P丸ゴシック体M" pitchFamily="50" charset="-128"/>
              </a:rPr>
              <a:t> </a:t>
            </a:r>
            <a:r>
              <a:rPr lang="ja-JP" altLang="en-US" sz="2400" dirty="0" smtClean="0">
                <a:latin typeface="AR P丸ゴシック体M" pitchFamily="50" charset="-128"/>
                <a:ea typeface="AR P丸ゴシック体M" pitchFamily="50" charset="-128"/>
              </a:rPr>
              <a:t>Ｑ</a:t>
            </a:r>
            <a:r>
              <a:rPr lang="ja-JP" altLang="en-US" sz="1400" dirty="0" smtClean="0">
                <a:latin typeface="AR P丸ゴシック体M" pitchFamily="50" charset="-128"/>
                <a:ea typeface="AR P丸ゴシック体M" pitchFamily="50" charset="-128"/>
              </a:rPr>
              <a:t>＆</a:t>
            </a:r>
            <a:r>
              <a:rPr lang="en-US" altLang="ja-JP" sz="2400" dirty="0" smtClean="0">
                <a:latin typeface="AR P丸ゴシック体M" pitchFamily="50" charset="-128"/>
                <a:ea typeface="AR P丸ゴシック体M" pitchFamily="50" charset="-128"/>
              </a:rPr>
              <a:t>A</a:t>
            </a:r>
            <a:r>
              <a:rPr lang="ja-JP" altLang="en-US" sz="2400" dirty="0" smtClean="0">
                <a:latin typeface="AR P丸ゴシック体M" pitchFamily="50" charset="-128"/>
                <a:ea typeface="AR P丸ゴシック体M" pitchFamily="50" charset="-128"/>
              </a:rPr>
              <a:t>　</a:t>
            </a:r>
            <a:r>
              <a:rPr lang="ja-JP" altLang="en-US" sz="2800" dirty="0" smtClean="0">
                <a:latin typeface="AR P丸ゴシック体M" pitchFamily="50" charset="-128"/>
                <a:ea typeface="AR P丸ゴシック体M" pitchFamily="50" charset="-128"/>
              </a:rPr>
              <a:t>　</a:t>
            </a:r>
            <a:endParaRPr kumimoji="1" lang="ja-JP" altLang="en-US" sz="2800" dirty="0">
              <a:latin typeface="AR P丸ゴシック体M" pitchFamily="50" charset="-128"/>
              <a:ea typeface="AR P丸ゴシック体M" pitchFamily="50" charset="-128"/>
            </a:endParaRPr>
          </a:p>
        </p:txBody>
      </p:sp>
      <p:sp>
        <p:nvSpPr>
          <p:cNvPr id="4" name="角丸四角形 3"/>
          <p:cNvSpPr/>
          <p:nvPr/>
        </p:nvSpPr>
        <p:spPr>
          <a:xfrm>
            <a:off x="620688" y="6876256"/>
            <a:ext cx="5832648" cy="720080"/>
          </a:xfrm>
          <a:prstGeom prst="roundRect">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600" dirty="0" smtClean="0">
              <a:solidFill>
                <a:schemeClr val="bg1"/>
              </a:solidFill>
              <a:latin typeface="AR P丸ゴシック体M" pitchFamily="50" charset="-128"/>
              <a:ea typeface="AR P丸ゴシック体M" pitchFamily="50" charset="-128"/>
            </a:endParaRPr>
          </a:p>
          <a:p>
            <a:r>
              <a:rPr lang="ja-JP" altLang="en-US" sz="1600" dirty="0" smtClean="0">
                <a:solidFill>
                  <a:schemeClr val="bg1"/>
                </a:solidFill>
                <a:latin typeface="ＭＳ Ｐ明朝" pitchFamily="18" charset="-128"/>
                <a:ea typeface="ＭＳ Ｐ明朝" pitchFamily="18" charset="-128"/>
              </a:rPr>
              <a:t>３．制度は重要な「セーフティネット」となっている。</a:t>
            </a:r>
            <a:endParaRPr lang="en-US" altLang="ja-JP" sz="1600" dirty="0" smtClean="0">
              <a:solidFill>
                <a:schemeClr val="bg1"/>
              </a:solidFill>
              <a:latin typeface="ＭＳ Ｐ明朝" pitchFamily="18" charset="-128"/>
              <a:ea typeface="ＭＳ Ｐ明朝" pitchFamily="18" charset="-128"/>
            </a:endParaRPr>
          </a:p>
          <a:p>
            <a:r>
              <a:rPr lang="en-US" altLang="ja-JP" sz="1600" dirty="0" smtClean="0">
                <a:solidFill>
                  <a:schemeClr val="bg1"/>
                </a:solidFill>
                <a:latin typeface="ＭＳ Ｐ明朝" pitchFamily="18" charset="-128"/>
                <a:ea typeface="ＭＳ Ｐ明朝" pitchFamily="18" charset="-128"/>
              </a:rPr>
              <a:t>2009</a:t>
            </a:r>
            <a:r>
              <a:rPr lang="ja-JP" altLang="en-US" sz="1600" dirty="0" smtClean="0">
                <a:solidFill>
                  <a:schemeClr val="bg1"/>
                </a:solidFill>
                <a:latin typeface="ＭＳ Ｐ明朝" pitchFamily="18" charset="-128"/>
                <a:ea typeface="ＭＳ Ｐ明朝" pitchFamily="18" charset="-128"/>
              </a:rPr>
              <a:t>年度、</a:t>
            </a:r>
            <a:r>
              <a:rPr lang="en-US" altLang="ja-JP" sz="1600" dirty="0" smtClean="0">
                <a:solidFill>
                  <a:schemeClr val="bg1"/>
                </a:solidFill>
                <a:latin typeface="ＭＳ Ｐ明朝" pitchFamily="18" charset="-128"/>
                <a:ea typeface="ＭＳ Ｐ明朝" pitchFamily="18" charset="-128"/>
              </a:rPr>
              <a:t>67,744</a:t>
            </a:r>
            <a:r>
              <a:rPr lang="ja-JP" altLang="en-US" sz="1600" dirty="0" smtClean="0">
                <a:solidFill>
                  <a:schemeClr val="bg1"/>
                </a:solidFill>
                <a:latin typeface="ＭＳ Ｐ明朝" pitchFamily="18" charset="-128"/>
                <a:ea typeface="ＭＳ Ｐ明朝" pitchFamily="18" charset="-128"/>
              </a:rPr>
              <a:t>人の労働者が</a:t>
            </a:r>
            <a:r>
              <a:rPr lang="en-US" altLang="ja-JP" sz="1600" dirty="0" smtClean="0">
                <a:solidFill>
                  <a:schemeClr val="bg1"/>
                </a:solidFill>
                <a:latin typeface="ＭＳ Ｐ明朝" pitchFamily="18" charset="-128"/>
                <a:ea typeface="ＭＳ Ｐ明朝" pitchFamily="18" charset="-128"/>
              </a:rPr>
              <a:t>333</a:t>
            </a:r>
            <a:r>
              <a:rPr lang="ja-JP" altLang="en-US" sz="1600" dirty="0" smtClean="0">
                <a:solidFill>
                  <a:schemeClr val="bg1"/>
                </a:solidFill>
                <a:latin typeface="ＭＳ Ｐ明朝" pitchFamily="18" charset="-128"/>
                <a:ea typeface="ＭＳ Ｐ明朝" pitchFamily="18" charset="-128"/>
              </a:rPr>
              <a:t>億円が立替払いを受けた。</a:t>
            </a:r>
          </a:p>
          <a:p>
            <a:endParaRPr kumimoji="1" lang="ja-JP" altLang="en-US" sz="1600" dirty="0">
              <a:solidFill>
                <a:schemeClr val="bg1"/>
              </a:solidFill>
              <a:latin typeface="ＭＳ Ｐ明朝" pitchFamily="18" charset="-128"/>
              <a:ea typeface="ＭＳ Ｐ明朝" pitchFamily="18" charset="-128"/>
            </a:endParaRPr>
          </a:p>
        </p:txBody>
      </p:sp>
      <p:sp>
        <p:nvSpPr>
          <p:cNvPr id="5" name="正方形/長方形 4"/>
          <p:cNvSpPr/>
          <p:nvPr/>
        </p:nvSpPr>
        <p:spPr>
          <a:xfrm>
            <a:off x="2924944" y="1115616"/>
            <a:ext cx="3600400" cy="792088"/>
          </a:xfrm>
          <a:prstGeom prst="rect">
            <a:avLst/>
          </a:prstGeom>
          <a:solidFill>
            <a:schemeClr val="accent2">
              <a:lumMod val="40000"/>
              <a:lumOff val="6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smtClean="0">
                <a:solidFill>
                  <a:schemeClr val="bg1"/>
                </a:solidFill>
                <a:latin typeface="ＭＳ Ｐ明朝" pitchFamily="18" charset="-128"/>
                <a:ea typeface="ＭＳ Ｐ明朝" pitchFamily="18" charset="-128"/>
              </a:rPr>
              <a:t>事業仕訳第</a:t>
            </a:r>
            <a:r>
              <a:rPr kumimoji="1" lang="en-US" altLang="ja-JP" sz="1600" dirty="0" smtClean="0">
                <a:solidFill>
                  <a:schemeClr val="bg1"/>
                </a:solidFill>
                <a:latin typeface="ＭＳ Ｐ明朝" pitchFamily="18" charset="-128"/>
                <a:ea typeface="ＭＳ Ｐ明朝" pitchFamily="18" charset="-128"/>
              </a:rPr>
              <a:t>3</a:t>
            </a:r>
            <a:r>
              <a:rPr lang="ja-JP" altLang="en-US" sz="1600" dirty="0" smtClean="0">
                <a:solidFill>
                  <a:schemeClr val="bg1"/>
                </a:solidFill>
                <a:latin typeface="ＭＳ Ｐ明朝" pitchFamily="18" charset="-128"/>
                <a:ea typeface="ＭＳ Ｐ明朝" pitchFamily="18" charset="-128"/>
              </a:rPr>
              <a:t>弾－「社会復帰促進事業の原則廃止」とどう関係するのか。</a:t>
            </a:r>
            <a:endParaRPr kumimoji="1" lang="ja-JP" altLang="en-US" sz="1600" dirty="0">
              <a:solidFill>
                <a:schemeClr val="bg1"/>
              </a:solidFill>
              <a:latin typeface="ＭＳ Ｐ明朝" pitchFamily="18" charset="-128"/>
              <a:ea typeface="ＭＳ Ｐ明朝" pitchFamily="18" charset="-128"/>
            </a:endParaRPr>
          </a:p>
        </p:txBody>
      </p:sp>
      <p:sp>
        <p:nvSpPr>
          <p:cNvPr id="6" name="角丸四角形 5"/>
          <p:cNvSpPr/>
          <p:nvPr/>
        </p:nvSpPr>
        <p:spPr>
          <a:xfrm>
            <a:off x="620688" y="1979712"/>
            <a:ext cx="5832648" cy="1440160"/>
          </a:xfrm>
          <a:prstGeom prst="roundRect">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bg1"/>
                </a:solidFill>
                <a:latin typeface="ＭＳ Ｐ明朝" pitchFamily="18" charset="-128"/>
                <a:ea typeface="ＭＳ Ｐ明朝" pitchFamily="18" charset="-128"/>
              </a:rPr>
              <a:t>１．未払賃金の立替払い事業とは？</a:t>
            </a:r>
            <a:endParaRPr lang="en-US" altLang="ja-JP" sz="1600" dirty="0" smtClean="0">
              <a:solidFill>
                <a:schemeClr val="bg1"/>
              </a:solidFill>
              <a:latin typeface="ＭＳ Ｐ明朝" pitchFamily="18" charset="-128"/>
              <a:ea typeface="ＭＳ Ｐ明朝" pitchFamily="18" charset="-128"/>
            </a:endParaRPr>
          </a:p>
          <a:p>
            <a:r>
              <a:rPr lang="ja-JP" altLang="en-US" sz="1600" dirty="0" smtClean="0">
                <a:solidFill>
                  <a:schemeClr val="bg1"/>
                </a:solidFill>
                <a:latin typeface="ＭＳ Ｐ明朝" pitchFamily="18" charset="-128"/>
                <a:ea typeface="ＭＳ Ｐ明朝" pitchFamily="18" charset="-128"/>
              </a:rPr>
              <a:t>企業が「倒産」したために</a:t>
            </a:r>
            <a:r>
              <a:rPr lang="en-US" altLang="ja-JP" sz="1600" dirty="0" smtClean="0">
                <a:solidFill>
                  <a:schemeClr val="bg1"/>
                </a:solidFill>
                <a:latin typeface="ＭＳ Ｐ明朝" pitchFamily="18" charset="-128"/>
                <a:ea typeface="ＭＳ Ｐ明朝" pitchFamily="18" charset="-128"/>
              </a:rPr>
              <a:t>(</a:t>
            </a:r>
            <a:r>
              <a:rPr lang="ja-JP" altLang="en-US" sz="1600" dirty="0" smtClean="0">
                <a:solidFill>
                  <a:schemeClr val="bg1"/>
                </a:solidFill>
                <a:latin typeface="ＭＳ Ｐ明朝" pitchFamily="18" charset="-128"/>
                <a:ea typeface="ＭＳ Ｐ明朝" pitchFamily="18" charset="-128"/>
              </a:rPr>
              <a:t>中小企業は事実上の倒産も</a:t>
            </a:r>
            <a:r>
              <a:rPr lang="en-US" altLang="ja-JP" sz="1600" dirty="0" smtClean="0">
                <a:solidFill>
                  <a:schemeClr val="bg1"/>
                </a:solidFill>
                <a:latin typeface="ＭＳ Ｐ明朝" pitchFamily="18" charset="-128"/>
                <a:ea typeface="ＭＳ Ｐ明朝" pitchFamily="18" charset="-128"/>
              </a:rPr>
              <a:t>)</a:t>
            </a:r>
            <a:r>
              <a:rPr lang="ja-JP" altLang="en-US" sz="1600" dirty="0" smtClean="0">
                <a:solidFill>
                  <a:schemeClr val="bg1"/>
                </a:solidFill>
                <a:latin typeface="ＭＳ Ｐ明朝" pitchFamily="18" charset="-128"/>
                <a:ea typeface="ＭＳ Ｐ明朝" pitchFamily="18" charset="-128"/>
              </a:rPr>
              <a:t>賃金が支払われない労働者に、「労働者健康福祉機構」が事業主に代わって支払う制度。</a:t>
            </a:r>
          </a:p>
          <a:p>
            <a:endParaRPr kumimoji="1" lang="ja-JP" altLang="en-US" sz="1600" dirty="0">
              <a:solidFill>
                <a:schemeClr val="bg1"/>
              </a:solidFill>
              <a:latin typeface="AR P丸ゴシック体M" pitchFamily="50" charset="-128"/>
              <a:ea typeface="AR P丸ゴシック体M" pitchFamily="50" charset="-128"/>
            </a:endParaRPr>
          </a:p>
        </p:txBody>
      </p:sp>
      <p:graphicFrame>
        <p:nvGraphicFramePr>
          <p:cNvPr id="7" name="表 6"/>
          <p:cNvGraphicFramePr>
            <a:graphicFrameLocks noGrp="1"/>
          </p:cNvGraphicFramePr>
          <p:nvPr/>
        </p:nvGraphicFramePr>
        <p:xfrm>
          <a:off x="2708920" y="2915816"/>
          <a:ext cx="3466543" cy="1165860"/>
        </p:xfrm>
        <a:graphic>
          <a:graphicData uri="http://schemas.openxmlformats.org/drawingml/2006/table">
            <a:tbl>
              <a:tblPr firstRow="1" bandRow="1">
                <a:tableStyleId>{5C22544A-7EE6-4342-B048-85BDC9FD1C3A}</a:tableStyleId>
              </a:tblPr>
              <a:tblGrid>
                <a:gridCol w="1048068"/>
                <a:gridCol w="835997"/>
                <a:gridCol w="820544"/>
                <a:gridCol w="761934"/>
              </a:tblGrid>
              <a:tr h="355804">
                <a:tc gridSpan="2">
                  <a:txBody>
                    <a:bodyPr/>
                    <a:lstStyle/>
                    <a:p>
                      <a:endParaRPr kumimoji="1" lang="ja-JP" altLang="en-US" sz="1050" b="0" dirty="0">
                        <a:solidFill>
                          <a:schemeClr val="bg1"/>
                        </a:solidFill>
                        <a:latin typeface="ＭＳ Ｐ明朝" pitchFamily="18" charset="-128"/>
                        <a:ea typeface="ＭＳ Ｐ明朝" pitchFamily="18"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00"/>
                    </a:solidFill>
                  </a:tcPr>
                </a:tc>
                <a:tc hMerge="1">
                  <a:txBody>
                    <a:bodyPr/>
                    <a:lstStyle/>
                    <a:p>
                      <a:endParaRPr kumimoji="1" lang="ja-JP" altLang="en-US" sz="1200" b="0" dirty="0">
                        <a:latin typeface="AR P丸ゴシック体M" pitchFamily="50" charset="-128"/>
                        <a:ea typeface="AR P丸ゴシック体M" pitchFamily="50" charset="-128"/>
                      </a:endParaRPr>
                    </a:p>
                  </a:txBody>
                  <a:tcPr/>
                </a:tc>
                <a:tc>
                  <a:txBody>
                    <a:bodyPr/>
                    <a:lstStyle/>
                    <a:p>
                      <a:r>
                        <a:rPr kumimoji="1" lang="ja-JP" altLang="en-US" sz="1050" b="0" dirty="0" smtClean="0">
                          <a:solidFill>
                            <a:schemeClr val="bg1"/>
                          </a:solidFill>
                          <a:latin typeface="ＭＳ Ｐ明朝" pitchFamily="18" charset="-128"/>
                          <a:ea typeface="ＭＳ Ｐ明朝" pitchFamily="18" charset="-128"/>
                        </a:rPr>
                        <a:t>未払賃金の限度額</a:t>
                      </a:r>
                      <a:endParaRPr kumimoji="1" lang="ja-JP" altLang="en-US" sz="1050" b="0" dirty="0">
                        <a:solidFill>
                          <a:schemeClr val="bg1"/>
                        </a:solidFill>
                        <a:latin typeface="ＭＳ Ｐ明朝" pitchFamily="18" charset="-128"/>
                        <a:ea typeface="ＭＳ Ｐ明朝" pitchFamily="18"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00"/>
                    </a:solidFill>
                  </a:tcPr>
                </a:tc>
                <a:tc>
                  <a:txBody>
                    <a:bodyPr/>
                    <a:lstStyle/>
                    <a:p>
                      <a:r>
                        <a:rPr kumimoji="1" lang="ja-JP" altLang="en-US" sz="1050" b="0" dirty="0" smtClean="0">
                          <a:solidFill>
                            <a:schemeClr val="bg1"/>
                          </a:solidFill>
                          <a:latin typeface="ＭＳ Ｐ明朝" pitchFamily="18" charset="-128"/>
                          <a:ea typeface="ＭＳ Ｐ明朝" pitchFamily="18" charset="-128"/>
                        </a:rPr>
                        <a:t>立替払の上限</a:t>
                      </a:r>
                      <a:endParaRPr kumimoji="1" lang="ja-JP" altLang="en-US" sz="1050" b="0" dirty="0">
                        <a:solidFill>
                          <a:schemeClr val="bg1"/>
                        </a:solidFill>
                        <a:latin typeface="ＭＳ Ｐ明朝" pitchFamily="18" charset="-128"/>
                        <a:ea typeface="ＭＳ Ｐ明朝" pitchFamily="18"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00"/>
                    </a:solidFill>
                  </a:tcPr>
                </a:tc>
              </a:tr>
              <a:tr h="217436">
                <a:tc rowSpan="3">
                  <a:txBody>
                    <a:bodyPr/>
                    <a:lstStyle/>
                    <a:p>
                      <a:r>
                        <a:rPr kumimoji="1" lang="ja-JP" altLang="en-US" sz="1050" dirty="0" smtClean="0">
                          <a:solidFill>
                            <a:schemeClr val="bg1"/>
                          </a:solidFill>
                          <a:latin typeface="ＭＳ Ｐ明朝" pitchFamily="18" charset="-128"/>
                          <a:ea typeface="ＭＳ Ｐ明朝" pitchFamily="18" charset="-128"/>
                        </a:rPr>
                        <a:t>退職時の年齢</a:t>
                      </a:r>
                      <a:endParaRPr kumimoji="1" lang="ja-JP" altLang="en-US" sz="1050" dirty="0">
                        <a:solidFill>
                          <a:schemeClr val="bg1"/>
                        </a:solidFill>
                        <a:latin typeface="ＭＳ Ｐ明朝" pitchFamily="18" charset="-128"/>
                        <a:ea typeface="ＭＳ Ｐ明朝" pitchFamily="18" charset="-128"/>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00"/>
                    </a:solidFill>
                  </a:tcPr>
                </a:tc>
                <a:tc>
                  <a:txBody>
                    <a:bodyPr/>
                    <a:lstStyle/>
                    <a:p>
                      <a:r>
                        <a:rPr kumimoji="1" lang="en-US" altLang="ja-JP" sz="1050" dirty="0" smtClean="0">
                          <a:solidFill>
                            <a:schemeClr val="bg1"/>
                          </a:solidFill>
                          <a:latin typeface="ＭＳ Ｐ明朝" pitchFamily="18" charset="-128"/>
                          <a:ea typeface="ＭＳ Ｐ明朝" pitchFamily="18" charset="-128"/>
                        </a:rPr>
                        <a:t>45</a:t>
                      </a:r>
                      <a:r>
                        <a:rPr kumimoji="1" lang="ja-JP" altLang="en-US" sz="1050" dirty="0" smtClean="0">
                          <a:solidFill>
                            <a:schemeClr val="bg1"/>
                          </a:solidFill>
                          <a:latin typeface="ＭＳ Ｐ明朝" pitchFamily="18" charset="-128"/>
                          <a:ea typeface="ＭＳ Ｐ明朝" pitchFamily="18" charset="-128"/>
                        </a:rPr>
                        <a:t>歳以上</a:t>
                      </a:r>
                      <a:endParaRPr kumimoji="1" lang="ja-JP" altLang="en-US" sz="1050" dirty="0">
                        <a:solidFill>
                          <a:schemeClr val="bg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a:r>
                        <a:rPr kumimoji="1" lang="en-US" altLang="ja-JP" sz="1050" dirty="0" smtClean="0">
                          <a:solidFill>
                            <a:schemeClr val="bg1"/>
                          </a:solidFill>
                          <a:latin typeface="ＭＳ Ｐ明朝" pitchFamily="18" charset="-128"/>
                          <a:ea typeface="ＭＳ Ｐ明朝" pitchFamily="18" charset="-128"/>
                        </a:rPr>
                        <a:t>370</a:t>
                      </a:r>
                      <a:r>
                        <a:rPr kumimoji="1" lang="ja-JP" altLang="en-US" sz="1050" dirty="0" smtClean="0">
                          <a:solidFill>
                            <a:schemeClr val="bg1"/>
                          </a:solidFill>
                          <a:latin typeface="ＭＳ Ｐ明朝" pitchFamily="18" charset="-128"/>
                          <a:ea typeface="ＭＳ Ｐ明朝" pitchFamily="18" charset="-128"/>
                        </a:rPr>
                        <a:t>万円</a:t>
                      </a:r>
                      <a:endParaRPr kumimoji="1" lang="ja-JP" altLang="en-US" sz="1050" dirty="0">
                        <a:solidFill>
                          <a:schemeClr val="bg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00"/>
                    </a:solidFill>
                  </a:tcPr>
                </a:tc>
                <a:tc>
                  <a:txBody>
                    <a:bodyPr/>
                    <a:lstStyle/>
                    <a:p>
                      <a:pPr algn="r"/>
                      <a:r>
                        <a:rPr kumimoji="1" lang="en-US" altLang="ja-JP" sz="1050" dirty="0" smtClean="0">
                          <a:solidFill>
                            <a:schemeClr val="bg1"/>
                          </a:solidFill>
                          <a:latin typeface="ＭＳ Ｐ明朝" pitchFamily="18" charset="-128"/>
                          <a:ea typeface="ＭＳ Ｐ明朝" pitchFamily="18" charset="-128"/>
                        </a:rPr>
                        <a:t>296</a:t>
                      </a:r>
                      <a:r>
                        <a:rPr kumimoji="1" lang="ja-JP" altLang="en-US" sz="1050" dirty="0" smtClean="0">
                          <a:solidFill>
                            <a:schemeClr val="bg1"/>
                          </a:solidFill>
                          <a:latin typeface="ＭＳ Ｐ明朝" pitchFamily="18" charset="-128"/>
                          <a:ea typeface="ＭＳ Ｐ明朝" pitchFamily="18" charset="-128"/>
                        </a:rPr>
                        <a:t>万円</a:t>
                      </a:r>
                      <a:endParaRPr kumimoji="1" lang="ja-JP" altLang="en-US" sz="1050" dirty="0">
                        <a:solidFill>
                          <a:schemeClr val="bg1"/>
                        </a:solidFill>
                        <a:latin typeface="ＭＳ Ｐ明朝" pitchFamily="18" charset="-128"/>
                        <a:ea typeface="ＭＳ Ｐ明朝" pitchFamily="18"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00"/>
                    </a:solidFill>
                  </a:tcPr>
                </a:tc>
              </a:tr>
              <a:tr h="217436">
                <a:tc vMerge="1">
                  <a:txBody>
                    <a:bodyPr/>
                    <a:lstStyle/>
                    <a:p>
                      <a:endParaRPr kumimoji="1" lang="ja-JP" altLang="en-US" dirty="0"/>
                    </a:p>
                  </a:txBody>
                  <a:tcPr/>
                </a:tc>
                <a:tc>
                  <a:txBody>
                    <a:bodyPr/>
                    <a:lstStyle/>
                    <a:p>
                      <a:r>
                        <a:rPr kumimoji="1" lang="en-US" altLang="ja-JP" sz="1050" dirty="0" smtClean="0">
                          <a:solidFill>
                            <a:schemeClr val="bg1"/>
                          </a:solidFill>
                          <a:latin typeface="ＭＳ Ｐ明朝" pitchFamily="18" charset="-128"/>
                          <a:ea typeface="ＭＳ Ｐ明朝" pitchFamily="18" charset="-128"/>
                        </a:rPr>
                        <a:t>30</a:t>
                      </a:r>
                      <a:r>
                        <a:rPr kumimoji="1" lang="ja-JP" altLang="en-US" sz="1050" dirty="0" smtClean="0">
                          <a:solidFill>
                            <a:schemeClr val="bg1"/>
                          </a:solidFill>
                          <a:latin typeface="ＭＳ Ｐ明朝" pitchFamily="18" charset="-128"/>
                          <a:ea typeface="ＭＳ Ｐ明朝" pitchFamily="18" charset="-128"/>
                        </a:rPr>
                        <a:t>～</a:t>
                      </a:r>
                      <a:r>
                        <a:rPr kumimoji="1" lang="en-US" altLang="ja-JP" sz="1050" dirty="0" smtClean="0">
                          <a:solidFill>
                            <a:schemeClr val="bg1"/>
                          </a:solidFill>
                          <a:latin typeface="ＭＳ Ｐ明朝" pitchFamily="18" charset="-128"/>
                          <a:ea typeface="ＭＳ Ｐ明朝" pitchFamily="18" charset="-128"/>
                        </a:rPr>
                        <a:t>45</a:t>
                      </a:r>
                      <a:r>
                        <a:rPr kumimoji="1" lang="ja-JP" altLang="en-US" sz="1050" dirty="0" smtClean="0">
                          <a:solidFill>
                            <a:schemeClr val="bg1"/>
                          </a:solidFill>
                          <a:latin typeface="ＭＳ Ｐ明朝" pitchFamily="18" charset="-128"/>
                          <a:ea typeface="ＭＳ Ｐ明朝" pitchFamily="18" charset="-128"/>
                        </a:rPr>
                        <a:t>歳</a:t>
                      </a:r>
                      <a:endParaRPr kumimoji="1" lang="ja-JP" altLang="en-US" sz="1050" dirty="0">
                        <a:solidFill>
                          <a:schemeClr val="bg1"/>
                        </a:solidFill>
                        <a:latin typeface="ＭＳ Ｐ明朝" pitchFamily="18" charset="-128"/>
                        <a:ea typeface="ＭＳ Ｐ明朝" pitchFamily="18"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FF00"/>
                    </a:solidFill>
                  </a:tcPr>
                </a:tc>
                <a:tc>
                  <a:txBody>
                    <a:bodyPr/>
                    <a:lstStyle/>
                    <a:p>
                      <a:pPr algn="r"/>
                      <a:r>
                        <a:rPr kumimoji="1" lang="en-US" altLang="ja-JP" sz="1050" dirty="0" smtClean="0">
                          <a:solidFill>
                            <a:schemeClr val="bg1"/>
                          </a:solidFill>
                          <a:latin typeface="ＭＳ Ｐ明朝" pitchFamily="18" charset="-128"/>
                          <a:ea typeface="ＭＳ Ｐ明朝" pitchFamily="18" charset="-128"/>
                        </a:rPr>
                        <a:t>220</a:t>
                      </a:r>
                      <a:r>
                        <a:rPr kumimoji="1" lang="ja-JP" altLang="en-US" sz="1050" dirty="0" smtClean="0">
                          <a:solidFill>
                            <a:schemeClr val="bg1"/>
                          </a:solidFill>
                          <a:latin typeface="ＭＳ Ｐ明朝" pitchFamily="18" charset="-128"/>
                          <a:ea typeface="ＭＳ Ｐ明朝" pitchFamily="18" charset="-128"/>
                        </a:rPr>
                        <a:t>万円</a:t>
                      </a:r>
                      <a:endParaRPr kumimoji="1" lang="ja-JP" altLang="en-US" sz="1050" dirty="0">
                        <a:solidFill>
                          <a:schemeClr val="bg1"/>
                        </a:solidFill>
                        <a:latin typeface="ＭＳ Ｐ明朝" pitchFamily="18" charset="-128"/>
                        <a:ea typeface="ＭＳ Ｐ明朝" pitchFamily="18"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00"/>
                    </a:solidFill>
                  </a:tcPr>
                </a:tc>
                <a:tc>
                  <a:txBody>
                    <a:bodyPr/>
                    <a:lstStyle/>
                    <a:p>
                      <a:pPr algn="r"/>
                      <a:r>
                        <a:rPr kumimoji="1" lang="en-US" altLang="ja-JP" sz="1050" dirty="0" smtClean="0">
                          <a:solidFill>
                            <a:schemeClr val="bg1"/>
                          </a:solidFill>
                          <a:latin typeface="ＭＳ Ｐ明朝" pitchFamily="18" charset="-128"/>
                          <a:ea typeface="ＭＳ Ｐ明朝" pitchFamily="18" charset="-128"/>
                        </a:rPr>
                        <a:t>176</a:t>
                      </a:r>
                      <a:r>
                        <a:rPr kumimoji="1" lang="ja-JP" altLang="en-US" sz="1050" dirty="0" smtClean="0">
                          <a:solidFill>
                            <a:schemeClr val="bg1"/>
                          </a:solidFill>
                          <a:latin typeface="ＭＳ Ｐ明朝" pitchFamily="18" charset="-128"/>
                          <a:ea typeface="ＭＳ Ｐ明朝" pitchFamily="18" charset="-128"/>
                        </a:rPr>
                        <a:t>万円</a:t>
                      </a:r>
                      <a:endParaRPr kumimoji="1" lang="ja-JP" altLang="en-US" sz="1050" dirty="0">
                        <a:solidFill>
                          <a:schemeClr val="bg1"/>
                        </a:solidFill>
                        <a:latin typeface="ＭＳ Ｐ明朝" pitchFamily="18" charset="-128"/>
                        <a:ea typeface="ＭＳ Ｐ明朝" pitchFamily="18"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00"/>
                    </a:solidFill>
                  </a:tcPr>
                </a:tc>
              </a:tr>
              <a:tr h="217436">
                <a:tc vMerge="1">
                  <a:txBody>
                    <a:bodyPr/>
                    <a:lstStyle/>
                    <a:p>
                      <a:endParaRPr kumimoji="1" lang="ja-JP" altLang="en-US" dirty="0"/>
                    </a:p>
                  </a:txBody>
                  <a:tcPr/>
                </a:tc>
                <a:tc>
                  <a:txBody>
                    <a:bodyPr/>
                    <a:lstStyle/>
                    <a:p>
                      <a:r>
                        <a:rPr kumimoji="1" lang="en-US" altLang="ja-JP" sz="1050" dirty="0" smtClean="0">
                          <a:solidFill>
                            <a:schemeClr val="bg1"/>
                          </a:solidFill>
                          <a:latin typeface="ＭＳ Ｐ明朝" pitchFamily="18" charset="-128"/>
                          <a:ea typeface="ＭＳ Ｐ明朝" pitchFamily="18" charset="-128"/>
                        </a:rPr>
                        <a:t>30</a:t>
                      </a:r>
                      <a:r>
                        <a:rPr kumimoji="1" lang="ja-JP" altLang="en-US" sz="1050" dirty="0" smtClean="0">
                          <a:solidFill>
                            <a:schemeClr val="bg1"/>
                          </a:solidFill>
                          <a:latin typeface="ＭＳ Ｐ明朝" pitchFamily="18" charset="-128"/>
                          <a:ea typeface="ＭＳ Ｐ明朝" pitchFamily="18" charset="-128"/>
                        </a:rPr>
                        <a:t>歳未満</a:t>
                      </a:r>
                      <a:endParaRPr kumimoji="1" lang="ja-JP" altLang="en-US" sz="1050" dirty="0">
                        <a:solidFill>
                          <a:schemeClr val="bg1"/>
                        </a:solidFill>
                        <a:latin typeface="ＭＳ Ｐ明朝" pitchFamily="18" charset="-128"/>
                        <a:ea typeface="ＭＳ Ｐ明朝" pitchFamily="18"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00"/>
                    </a:solidFill>
                  </a:tcPr>
                </a:tc>
                <a:tc>
                  <a:txBody>
                    <a:bodyPr/>
                    <a:lstStyle/>
                    <a:p>
                      <a:pPr algn="r"/>
                      <a:r>
                        <a:rPr kumimoji="1" lang="en-US" altLang="ja-JP" sz="1050" dirty="0" smtClean="0">
                          <a:solidFill>
                            <a:schemeClr val="bg1"/>
                          </a:solidFill>
                          <a:latin typeface="ＭＳ Ｐ明朝" pitchFamily="18" charset="-128"/>
                          <a:ea typeface="ＭＳ Ｐ明朝" pitchFamily="18" charset="-128"/>
                        </a:rPr>
                        <a:t>110</a:t>
                      </a:r>
                      <a:r>
                        <a:rPr kumimoji="1" lang="ja-JP" altLang="en-US" sz="1050" dirty="0" smtClean="0">
                          <a:solidFill>
                            <a:schemeClr val="bg1"/>
                          </a:solidFill>
                          <a:latin typeface="ＭＳ Ｐ明朝" pitchFamily="18" charset="-128"/>
                          <a:ea typeface="ＭＳ Ｐ明朝" pitchFamily="18" charset="-128"/>
                        </a:rPr>
                        <a:t>万円</a:t>
                      </a:r>
                      <a:endParaRPr kumimoji="1" lang="ja-JP" altLang="en-US" sz="1050" dirty="0">
                        <a:solidFill>
                          <a:schemeClr val="bg1"/>
                        </a:solidFill>
                        <a:latin typeface="ＭＳ Ｐ明朝" pitchFamily="18" charset="-128"/>
                        <a:ea typeface="ＭＳ Ｐ明朝" pitchFamily="18"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00"/>
                    </a:solidFill>
                  </a:tcPr>
                </a:tc>
                <a:tc>
                  <a:txBody>
                    <a:bodyPr/>
                    <a:lstStyle/>
                    <a:p>
                      <a:pPr algn="r"/>
                      <a:r>
                        <a:rPr kumimoji="1" lang="en-US" altLang="ja-JP" sz="1050" dirty="0" smtClean="0">
                          <a:solidFill>
                            <a:schemeClr val="bg1"/>
                          </a:solidFill>
                          <a:latin typeface="ＭＳ Ｐ明朝" pitchFamily="18" charset="-128"/>
                          <a:ea typeface="ＭＳ Ｐ明朝" pitchFamily="18" charset="-128"/>
                        </a:rPr>
                        <a:t>88</a:t>
                      </a:r>
                      <a:r>
                        <a:rPr kumimoji="1" lang="ja-JP" altLang="en-US" sz="1050" dirty="0" smtClean="0">
                          <a:solidFill>
                            <a:schemeClr val="bg1"/>
                          </a:solidFill>
                          <a:latin typeface="ＭＳ Ｐ明朝" pitchFamily="18" charset="-128"/>
                          <a:ea typeface="ＭＳ Ｐ明朝" pitchFamily="18" charset="-128"/>
                        </a:rPr>
                        <a:t>万円</a:t>
                      </a:r>
                      <a:endParaRPr kumimoji="1" lang="ja-JP" altLang="en-US" sz="1050" dirty="0">
                        <a:solidFill>
                          <a:schemeClr val="bg1"/>
                        </a:solidFill>
                        <a:latin typeface="ＭＳ Ｐ明朝" pitchFamily="18" charset="-128"/>
                        <a:ea typeface="ＭＳ Ｐ明朝" pitchFamily="18"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00"/>
                    </a:solidFill>
                  </a:tcPr>
                </a:tc>
              </a:tr>
            </a:tbl>
          </a:graphicData>
        </a:graphic>
      </p:graphicFrame>
      <p:sp>
        <p:nvSpPr>
          <p:cNvPr id="8" name="角丸四角形 7"/>
          <p:cNvSpPr/>
          <p:nvPr/>
        </p:nvSpPr>
        <p:spPr>
          <a:xfrm>
            <a:off x="620688" y="4139952"/>
            <a:ext cx="5832648" cy="2376264"/>
          </a:xfrm>
          <a:prstGeom prst="roundRect">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smtClean="0">
                <a:solidFill>
                  <a:schemeClr val="bg1"/>
                </a:solidFill>
                <a:latin typeface="ＭＳ Ｐ明朝" pitchFamily="18" charset="-128"/>
                <a:ea typeface="ＭＳ Ｐ明朝" pitchFamily="18" charset="-128"/>
              </a:rPr>
              <a:t>２．なぜ、労災保険の「社会復帰促進事業」なのか？</a:t>
            </a:r>
            <a:endParaRPr kumimoji="1" lang="en-US" altLang="ja-JP" sz="1600" dirty="0" smtClean="0">
              <a:solidFill>
                <a:schemeClr val="bg1"/>
              </a:solidFill>
              <a:latin typeface="ＭＳ Ｐ明朝" pitchFamily="18" charset="-128"/>
              <a:ea typeface="ＭＳ Ｐ明朝" pitchFamily="18" charset="-128"/>
            </a:endParaRPr>
          </a:p>
          <a:p>
            <a:r>
              <a:rPr lang="ja-JP" altLang="en-US" sz="1600" dirty="0" smtClean="0">
                <a:solidFill>
                  <a:schemeClr val="bg1"/>
                </a:solidFill>
                <a:latin typeface="ＭＳ Ｐ明朝" pitchFamily="18" charset="-128"/>
                <a:ea typeface="ＭＳ Ｐ明朝" pitchFamily="18" charset="-128"/>
              </a:rPr>
              <a:t>「賃金確保法」</a:t>
            </a:r>
            <a:r>
              <a:rPr lang="en-US" altLang="ja-JP" sz="1600" dirty="0" smtClean="0">
                <a:solidFill>
                  <a:schemeClr val="bg1"/>
                </a:solidFill>
                <a:latin typeface="ＭＳ Ｐ明朝" pitchFamily="18" charset="-128"/>
                <a:ea typeface="ＭＳ Ｐ明朝" pitchFamily="18" charset="-128"/>
              </a:rPr>
              <a:t>(1972</a:t>
            </a:r>
            <a:r>
              <a:rPr lang="ja-JP" altLang="en-US" sz="1600" dirty="0" smtClean="0">
                <a:solidFill>
                  <a:schemeClr val="bg1"/>
                </a:solidFill>
                <a:latin typeface="ＭＳ Ｐ明朝" pitchFamily="18" charset="-128"/>
                <a:ea typeface="ＭＳ Ｐ明朝" pitchFamily="18" charset="-128"/>
              </a:rPr>
              <a:t>年、賃金の支払の確保に関する法律</a:t>
            </a:r>
            <a:r>
              <a:rPr lang="en-US" altLang="ja-JP" sz="1600" dirty="0" smtClean="0">
                <a:solidFill>
                  <a:schemeClr val="bg1"/>
                </a:solidFill>
                <a:latin typeface="ＭＳ Ｐ明朝" pitchFamily="18" charset="-128"/>
                <a:ea typeface="ＭＳ Ｐ明朝" pitchFamily="18" charset="-128"/>
              </a:rPr>
              <a:t>)</a:t>
            </a:r>
            <a:r>
              <a:rPr lang="ja-JP" altLang="en-US" sz="1600" dirty="0" smtClean="0">
                <a:solidFill>
                  <a:schemeClr val="bg1"/>
                </a:solidFill>
                <a:latin typeface="ＭＳ Ｐ明朝" pitchFamily="18" charset="-128"/>
                <a:ea typeface="ＭＳ Ｐ明朝" pitchFamily="18" charset="-128"/>
              </a:rPr>
              <a:t>は「</a:t>
            </a:r>
            <a:r>
              <a:rPr lang="ja-JP" altLang="ja-JP" sz="1600" dirty="0" smtClean="0">
                <a:solidFill>
                  <a:schemeClr val="bg1"/>
                </a:solidFill>
                <a:latin typeface="ＭＳ Ｐ明朝" pitchFamily="18" charset="-128"/>
                <a:ea typeface="ＭＳ Ｐ明朝" pitchFamily="18" charset="-128"/>
              </a:rPr>
              <a:t>事業主に代わ</a:t>
            </a:r>
            <a:r>
              <a:rPr lang="ja-JP" altLang="en-US" sz="1600" dirty="0" smtClean="0">
                <a:solidFill>
                  <a:schemeClr val="bg1"/>
                </a:solidFill>
                <a:latin typeface="ＭＳ Ｐ明朝" pitchFamily="18" charset="-128"/>
                <a:ea typeface="ＭＳ Ｐ明朝" pitchFamily="18" charset="-128"/>
              </a:rPr>
              <a:t>っ</a:t>
            </a:r>
            <a:r>
              <a:rPr lang="ja-JP" altLang="ja-JP" sz="1600" dirty="0" smtClean="0">
                <a:solidFill>
                  <a:schemeClr val="bg1"/>
                </a:solidFill>
                <a:latin typeface="ＭＳ Ｐ明朝" pitchFamily="18" charset="-128"/>
                <a:ea typeface="ＭＳ Ｐ明朝" pitchFamily="18" charset="-128"/>
              </a:rPr>
              <a:t>て</a:t>
            </a:r>
            <a:r>
              <a:rPr lang="ja-JP" altLang="en-US" sz="1600" dirty="0" smtClean="0">
                <a:solidFill>
                  <a:schemeClr val="bg1"/>
                </a:solidFill>
                <a:latin typeface="ＭＳ Ｐ明朝" pitchFamily="18" charset="-128"/>
                <a:ea typeface="ＭＳ Ｐ明朝" pitchFamily="18" charset="-128"/>
              </a:rPr>
              <a:t>（未払い賃金を）</a:t>
            </a:r>
            <a:r>
              <a:rPr lang="ja-JP" altLang="ja-JP" sz="1600" dirty="0" smtClean="0">
                <a:solidFill>
                  <a:schemeClr val="bg1"/>
                </a:solidFill>
                <a:latin typeface="ＭＳ Ｐ明朝" pitchFamily="18" charset="-128"/>
                <a:ea typeface="ＭＳ Ｐ明朝" pitchFamily="18" charset="-128"/>
              </a:rPr>
              <a:t>弁済する</a:t>
            </a:r>
            <a:r>
              <a:rPr lang="ja-JP" altLang="en-US" sz="1600" dirty="0" smtClean="0">
                <a:solidFill>
                  <a:schemeClr val="bg1"/>
                </a:solidFill>
                <a:latin typeface="ＭＳ Ｐ明朝" pitchFamily="18" charset="-128"/>
                <a:ea typeface="ＭＳ Ｐ明朝" pitchFamily="18" charset="-128"/>
              </a:rPr>
              <a:t>」とされた。これは闘いの成果である。ところが労災保険法第</a:t>
            </a:r>
            <a:r>
              <a:rPr lang="en-US" altLang="ja-JP" sz="1600" dirty="0" smtClean="0">
                <a:solidFill>
                  <a:schemeClr val="bg1"/>
                </a:solidFill>
                <a:latin typeface="ＭＳ Ｐ明朝" pitchFamily="18" charset="-128"/>
                <a:ea typeface="ＭＳ Ｐ明朝" pitchFamily="18" charset="-128"/>
              </a:rPr>
              <a:t>29</a:t>
            </a:r>
            <a:r>
              <a:rPr lang="ja-JP" altLang="en-US" sz="1600" dirty="0" smtClean="0">
                <a:solidFill>
                  <a:schemeClr val="bg1"/>
                </a:solidFill>
                <a:latin typeface="ＭＳ Ｐ明朝" pitchFamily="18" charset="-128"/>
                <a:ea typeface="ＭＳ Ｐ明朝" pitchFamily="18" charset="-128"/>
              </a:rPr>
              <a:t>条第</a:t>
            </a:r>
            <a:r>
              <a:rPr lang="en-US" altLang="ja-JP" sz="1600" dirty="0" smtClean="0">
                <a:solidFill>
                  <a:schemeClr val="bg1"/>
                </a:solidFill>
                <a:latin typeface="ＭＳ Ｐ明朝" pitchFamily="18" charset="-128"/>
                <a:ea typeface="ＭＳ Ｐ明朝" pitchFamily="18" charset="-128"/>
              </a:rPr>
              <a:t>3</a:t>
            </a:r>
            <a:r>
              <a:rPr lang="ja-JP" altLang="en-US" sz="1600" dirty="0" smtClean="0">
                <a:solidFill>
                  <a:schemeClr val="bg1"/>
                </a:solidFill>
                <a:latin typeface="ＭＳ Ｐ明朝" pitchFamily="18" charset="-128"/>
                <a:ea typeface="ＭＳ Ｐ明朝" pitchFamily="18" charset="-128"/>
              </a:rPr>
              <a:t>号が「社会復帰事業」で「賃金の支払い」を独法</a:t>
            </a:r>
            <a:r>
              <a:rPr lang="en-US" altLang="ja-JP" sz="1600" dirty="0" smtClean="0">
                <a:solidFill>
                  <a:schemeClr val="bg1"/>
                </a:solidFill>
                <a:latin typeface="ＭＳ Ｐ明朝" pitchFamily="18" charset="-128"/>
                <a:ea typeface="ＭＳ Ｐ明朝" pitchFamily="18" charset="-128"/>
              </a:rPr>
              <a:t>/</a:t>
            </a:r>
            <a:r>
              <a:rPr lang="ja-JP" altLang="en-US" sz="1600" dirty="0" smtClean="0">
                <a:solidFill>
                  <a:schemeClr val="bg1"/>
                </a:solidFill>
                <a:latin typeface="ＭＳ Ｐ明朝" pitchFamily="18" charset="-128"/>
                <a:ea typeface="ＭＳ Ｐ明朝" pitchFamily="18" charset="-128"/>
              </a:rPr>
              <a:t>労働者健康福祉機構に行わせるとした。</a:t>
            </a:r>
            <a:r>
              <a:rPr kumimoji="1" lang="ja-JP" altLang="en-US" sz="1600" dirty="0" smtClean="0">
                <a:solidFill>
                  <a:schemeClr val="bg1"/>
                </a:solidFill>
                <a:latin typeface="ＭＳ Ｐ明朝" pitchFamily="18" charset="-128"/>
                <a:ea typeface="ＭＳ Ｐ明朝" pitchFamily="18" charset="-128"/>
              </a:rPr>
              <a:t>労働災害と賃金未払いは労働者にとってはどちらも「厄災」だが、意味が違う。当初から「木に竹を</a:t>
            </a:r>
            <a:r>
              <a:rPr lang="ja-JP" altLang="en-US" sz="1600" dirty="0" smtClean="0">
                <a:solidFill>
                  <a:schemeClr val="bg1"/>
                </a:solidFill>
                <a:latin typeface="ＭＳ Ｐ明朝" pitchFamily="18" charset="-128"/>
                <a:ea typeface="ＭＳ Ｐ明朝" pitchFamily="18" charset="-128"/>
              </a:rPr>
              <a:t>接ぐ」財源対策から生まれた枠組み</a:t>
            </a:r>
            <a:r>
              <a:rPr kumimoji="1" lang="ja-JP" altLang="en-US" sz="1600" dirty="0" smtClean="0">
                <a:solidFill>
                  <a:schemeClr val="bg1"/>
                </a:solidFill>
                <a:latin typeface="ＭＳ Ｐ明朝" pitchFamily="18" charset="-128"/>
                <a:ea typeface="ＭＳ Ｐ明朝" pitchFamily="18" charset="-128"/>
              </a:rPr>
              <a:t>である。事業仕訳</a:t>
            </a:r>
            <a:r>
              <a:rPr lang="ja-JP" altLang="en-US" sz="1600" dirty="0" smtClean="0">
                <a:solidFill>
                  <a:schemeClr val="bg1"/>
                </a:solidFill>
                <a:latin typeface="ＭＳ Ｐ明朝" pitchFamily="18" charset="-128"/>
                <a:ea typeface="ＭＳ Ｐ明朝" pitchFamily="18" charset="-128"/>
              </a:rPr>
              <a:t>で</a:t>
            </a:r>
            <a:r>
              <a:rPr kumimoji="1" lang="ja-JP" altLang="en-US" sz="1600" dirty="0" smtClean="0">
                <a:solidFill>
                  <a:schemeClr val="bg1"/>
                </a:solidFill>
                <a:latin typeface="ＭＳ Ｐ明朝" pitchFamily="18" charset="-128"/>
                <a:ea typeface="ＭＳ Ｐ明朝" pitchFamily="18" charset="-128"/>
              </a:rPr>
              <a:t>は未払い賃金は「一般会計でやれ」という建前論で乱暴にも原則廃止としているだけである。</a:t>
            </a:r>
            <a:endParaRPr kumimoji="1" lang="ja-JP" altLang="en-US" sz="1600" dirty="0">
              <a:solidFill>
                <a:schemeClr val="bg1"/>
              </a:solidFill>
              <a:latin typeface="ＭＳ Ｐ明朝" pitchFamily="18" charset="-128"/>
              <a:ea typeface="ＭＳ Ｐ明朝" pitchFamily="18" charset="-128"/>
            </a:endParaRPr>
          </a:p>
        </p:txBody>
      </p:sp>
      <p:sp>
        <p:nvSpPr>
          <p:cNvPr id="9" name="角丸四角形 8"/>
          <p:cNvSpPr/>
          <p:nvPr/>
        </p:nvSpPr>
        <p:spPr>
          <a:xfrm>
            <a:off x="620688" y="7740352"/>
            <a:ext cx="5832648" cy="1080120"/>
          </a:xfrm>
          <a:prstGeom prst="roundRect">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bg1"/>
                </a:solidFill>
                <a:latin typeface="ＭＳ Ｐ明朝" pitchFamily="18" charset="-128"/>
                <a:ea typeface="ＭＳ Ｐ明朝" pitchFamily="18" charset="-128"/>
                <a:sym typeface="Wingdings"/>
              </a:rPr>
              <a:t>４．「万一を考え」、実践的に重要なこと。</a:t>
            </a:r>
            <a:endParaRPr lang="en-US" altLang="ja-JP" sz="1600" dirty="0" smtClean="0">
              <a:solidFill>
                <a:schemeClr val="bg1"/>
              </a:solidFill>
              <a:latin typeface="ＭＳ Ｐ明朝" pitchFamily="18" charset="-128"/>
              <a:ea typeface="ＭＳ Ｐ明朝" pitchFamily="18" charset="-128"/>
              <a:sym typeface="Wingdings"/>
            </a:endParaRPr>
          </a:p>
          <a:p>
            <a:r>
              <a:rPr lang="ja-JP" altLang="en-US" sz="1600" dirty="0" smtClean="0">
                <a:solidFill>
                  <a:schemeClr val="bg1"/>
                </a:solidFill>
                <a:latin typeface="ＭＳ Ｐ明朝" pitchFamily="18" charset="-128"/>
                <a:ea typeface="ＭＳ Ｐ明朝" pitchFamily="18" charset="-128"/>
                <a:sym typeface="Wingdings"/>
              </a:rPr>
              <a:t>退職金未払いは「規定」が必要。労働組合の役割を果たす。</a:t>
            </a:r>
            <a:endParaRPr lang="en-US" altLang="ja-JP" sz="1600" dirty="0" smtClean="0">
              <a:solidFill>
                <a:schemeClr val="bg1"/>
              </a:solidFill>
              <a:latin typeface="ＭＳ Ｐ明朝" pitchFamily="18" charset="-128"/>
              <a:ea typeface="ＭＳ Ｐ明朝" pitchFamily="18" charset="-128"/>
              <a:sym typeface="Wingdings"/>
            </a:endParaRPr>
          </a:p>
          <a:p>
            <a:r>
              <a:rPr lang="ja-JP" altLang="en-US" sz="1600" dirty="0" smtClean="0">
                <a:solidFill>
                  <a:schemeClr val="bg1"/>
                </a:solidFill>
                <a:latin typeface="ＭＳ Ｐ明朝" pitchFamily="18" charset="-128"/>
                <a:ea typeface="ＭＳ Ｐ明朝" pitchFamily="18" charset="-128"/>
                <a:sym typeface="Wingdings"/>
              </a:rPr>
              <a:t>経営不振の賃下げ分も「未払い協定」を結んでおく必要がある。</a:t>
            </a:r>
            <a:endParaRPr lang="ja-JP" altLang="en-US" sz="1600" dirty="0">
              <a:solidFill>
                <a:schemeClr val="bg1"/>
              </a:solidFill>
              <a:latin typeface="ＭＳ Ｐ明朝" pitchFamily="18" charset="-128"/>
              <a:ea typeface="ＭＳ Ｐ明朝" pitchFamily="18" charset="-128"/>
            </a:endParaRPr>
          </a:p>
        </p:txBody>
      </p:sp>
      <p:sp>
        <p:nvSpPr>
          <p:cNvPr id="10" name="線吹き出し 1 (枠付き) 9"/>
          <p:cNvSpPr/>
          <p:nvPr/>
        </p:nvSpPr>
        <p:spPr>
          <a:xfrm>
            <a:off x="3645024" y="6516216"/>
            <a:ext cx="2592288" cy="432048"/>
          </a:xfrm>
          <a:prstGeom prst="borderCallout1">
            <a:avLst>
              <a:gd name="adj1" fmla="val 18750"/>
              <a:gd name="adj2" fmla="val -8333"/>
              <a:gd name="adj3" fmla="val -7431"/>
              <a:gd name="adj4" fmla="val -18345"/>
            </a:avLst>
          </a:prstGeom>
          <a:solidFill>
            <a:schemeClr val="accent1">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bg1"/>
                </a:solidFill>
                <a:latin typeface="ＭＳ Ｐ明朝" pitchFamily="18" charset="-128"/>
                <a:ea typeface="ＭＳ Ｐ明朝" pitchFamily="18" charset="-128"/>
              </a:rPr>
              <a:t>適正な労働条件の確保で福祉の増進を図る</a:t>
            </a:r>
            <a:endParaRPr kumimoji="1" lang="ja-JP" altLang="en-US" sz="1200" dirty="0">
              <a:solidFill>
                <a:schemeClr val="bg1"/>
              </a:solidFill>
              <a:latin typeface="ＭＳ Ｐ明朝" pitchFamily="18" charset="-128"/>
              <a:ea typeface="ＭＳ Ｐ明朝" pitchFamily="18" charset="-128"/>
            </a:endParaRPr>
          </a:p>
        </p:txBody>
      </p:sp>
      <p:sp>
        <p:nvSpPr>
          <p:cNvPr id="11" name="スライド番号プレースホルダ 10"/>
          <p:cNvSpPr>
            <a:spLocks noGrp="1"/>
          </p:cNvSpPr>
          <p:nvPr>
            <p:ph type="sldNum" sz="quarter" idx="12"/>
          </p:nvPr>
        </p:nvSpPr>
        <p:spPr/>
        <p:txBody>
          <a:bodyPr/>
          <a:lstStyle/>
          <a:p>
            <a:fld id="{1AD93096-5B34-4342-9326-69289CEAE4C2}" type="slidenum">
              <a:rPr lang="en-US" altLang="ja-JP" smtClean="0"/>
              <a:pPr/>
              <a:t>3</a:t>
            </a:fld>
            <a:endParaRPr kumimoji="1" lang="ja-JP" altLang="en-US"/>
          </a:p>
        </p:txBody>
      </p:sp>
      <p:sp>
        <p:nvSpPr>
          <p:cNvPr id="12" name="角丸四角形 11"/>
          <p:cNvSpPr/>
          <p:nvPr/>
        </p:nvSpPr>
        <p:spPr>
          <a:xfrm>
            <a:off x="4077072" y="251520"/>
            <a:ext cx="2160240" cy="288032"/>
          </a:xfrm>
          <a:prstGeom prst="round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ln w="12700">
                  <a:solidFill>
                    <a:schemeClr val="bg1"/>
                  </a:solidFill>
                  <a:prstDash val="solid"/>
                </a:ln>
                <a:solidFill>
                  <a:schemeClr val="bg2">
                    <a:tint val="85000"/>
                    <a:satMod val="155000"/>
                  </a:schemeClr>
                </a:solidFill>
                <a:effectLst>
                  <a:outerShdw blurRad="41275" dist="20320" dir="1800000" algn="tl" rotWithShape="0">
                    <a:srgbClr val="000000">
                      <a:alpha val="40000"/>
                    </a:srgbClr>
                  </a:outerShdw>
                </a:effectLst>
                <a:latin typeface="ＭＳ Ｐ明朝" pitchFamily="18" charset="-128"/>
                <a:ea typeface="ＭＳ Ｐ明朝" pitchFamily="18" charset="-128"/>
              </a:rPr>
              <a:t>Common Sense </a:t>
            </a:r>
            <a:r>
              <a:rPr lang="ja-JP" altLang="en-US" sz="1400" dirty="0" smtClean="0">
                <a:ln w="12700">
                  <a:solidFill>
                    <a:schemeClr val="bg1"/>
                  </a:solidFill>
                  <a:prstDash val="solid"/>
                </a:ln>
                <a:solidFill>
                  <a:schemeClr val="bg2">
                    <a:tint val="85000"/>
                    <a:satMod val="155000"/>
                  </a:schemeClr>
                </a:solidFill>
                <a:effectLst>
                  <a:outerShdw blurRad="41275" dist="20320" dir="1800000" algn="tl" rotWithShape="0">
                    <a:srgbClr val="000000">
                      <a:alpha val="40000"/>
                    </a:srgbClr>
                  </a:outerShdw>
                </a:effectLst>
                <a:latin typeface="ＭＳ Ｐ明朝" pitchFamily="18" charset="-128"/>
                <a:ea typeface="ＭＳ Ｐ明朝" pitchFamily="18" charset="-128"/>
              </a:rPr>
              <a:t>Ｎ</a:t>
            </a:r>
            <a:r>
              <a:rPr lang="en-US" altLang="ja-JP" sz="1400" dirty="0" smtClean="0">
                <a:ln w="12700">
                  <a:solidFill>
                    <a:schemeClr val="bg1"/>
                  </a:solidFill>
                  <a:prstDash val="solid"/>
                </a:ln>
                <a:solidFill>
                  <a:schemeClr val="bg2">
                    <a:tint val="85000"/>
                    <a:satMod val="155000"/>
                  </a:schemeClr>
                </a:solidFill>
                <a:effectLst>
                  <a:outerShdw blurRad="41275" dist="20320" dir="1800000" algn="tl" rotWithShape="0">
                    <a:srgbClr val="000000">
                      <a:alpha val="40000"/>
                    </a:srgbClr>
                  </a:outerShdw>
                </a:effectLst>
                <a:latin typeface="ＭＳ Ｐ明朝" pitchFamily="18" charset="-128"/>
                <a:ea typeface="ＭＳ Ｐ明朝" pitchFamily="18" charset="-128"/>
              </a:rPr>
              <a:t>o.7</a:t>
            </a:r>
            <a:endParaRPr kumimoji="1" lang="ja-JP" altLang="en-US" sz="1400" dirty="0">
              <a:ln w="12700">
                <a:solidFill>
                  <a:schemeClr val="bg1"/>
                </a:solidFill>
                <a:prstDash val="solid"/>
              </a:ln>
              <a:solidFill>
                <a:schemeClr val="bg2">
                  <a:tint val="85000"/>
                  <a:satMod val="155000"/>
                </a:schemeClr>
              </a:solidFill>
              <a:effectLst>
                <a:outerShdw blurRad="41275" dist="20320" dir="1800000" algn="tl" rotWithShape="0">
                  <a:srgbClr val="000000">
                    <a:alpha val="40000"/>
                  </a:srgbClr>
                </a:outerShdw>
              </a:effectLst>
              <a:latin typeface="ＭＳ Ｐ明朝" pitchFamily="18" charset="-128"/>
              <a:ea typeface="ＭＳ Ｐ明朝" pitchFamily="18" charset="-12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1800" dirty="0" smtClean="0">
                <a:latin typeface="ＭＳ Ｐ明朝" pitchFamily="18" charset="-128"/>
                <a:ea typeface="ＭＳ Ｐ明朝" pitchFamily="18" charset="-128"/>
              </a:rPr>
              <a:t>社会復帰促進等事業はどうなるのか？</a:t>
            </a:r>
            <a:r>
              <a:rPr kumimoji="1" lang="en-US" altLang="ja-JP" sz="1800" dirty="0" smtClean="0">
                <a:latin typeface="ＭＳ Ｐ明朝" pitchFamily="18" charset="-128"/>
                <a:ea typeface="ＭＳ Ｐ明朝" pitchFamily="18" charset="-128"/>
              </a:rPr>
              <a:t/>
            </a:r>
            <a:br>
              <a:rPr kumimoji="1" lang="en-US" altLang="ja-JP" sz="1800" dirty="0" smtClean="0">
                <a:latin typeface="ＭＳ Ｐ明朝" pitchFamily="18" charset="-128"/>
                <a:ea typeface="ＭＳ Ｐ明朝" pitchFamily="18" charset="-128"/>
              </a:rPr>
            </a:br>
            <a:r>
              <a:rPr lang="en-US" altLang="ja-JP" sz="1800" dirty="0" smtClean="0">
                <a:latin typeface="AR P丸ゴシック体M" pitchFamily="50" charset="-128"/>
                <a:ea typeface="AR P丸ゴシック体M" pitchFamily="50" charset="-128"/>
              </a:rPr>
              <a:t/>
            </a:r>
            <a:br>
              <a:rPr lang="en-US" altLang="ja-JP" sz="1800" dirty="0" smtClean="0">
                <a:latin typeface="AR P丸ゴシック体M" pitchFamily="50" charset="-128"/>
                <a:ea typeface="AR P丸ゴシック体M" pitchFamily="50" charset="-128"/>
              </a:rPr>
            </a:br>
            <a:endParaRPr kumimoji="1" lang="ja-JP" altLang="en-US" sz="1800" dirty="0">
              <a:latin typeface="AR P丸ゴシック体M" pitchFamily="50" charset="-128"/>
              <a:ea typeface="AR P丸ゴシック体M" pitchFamily="50" charset="-128"/>
            </a:endParaRPr>
          </a:p>
        </p:txBody>
      </p:sp>
      <p:sp>
        <p:nvSpPr>
          <p:cNvPr id="3" name="コンテンツ プレースホルダ 2"/>
          <p:cNvSpPr>
            <a:spLocks noGrp="1"/>
          </p:cNvSpPr>
          <p:nvPr>
            <p:ph idx="1"/>
          </p:nvPr>
        </p:nvSpPr>
        <p:spPr>
          <a:xfrm>
            <a:off x="685800" y="3563888"/>
            <a:ext cx="5829300" cy="4910192"/>
          </a:xfrm>
        </p:spPr>
        <p:txBody>
          <a:bodyPr/>
          <a:lstStyle/>
          <a:p>
            <a:endParaRPr kumimoji="1" lang="en-US" altLang="ja-JP" dirty="0" smtClean="0"/>
          </a:p>
          <a:p>
            <a:pPr>
              <a:buNone/>
            </a:pPr>
            <a:endParaRPr kumimoji="1" lang="ja-JP" altLang="en-US" dirty="0"/>
          </a:p>
        </p:txBody>
      </p:sp>
      <p:sp>
        <p:nvSpPr>
          <p:cNvPr id="4" name="角丸四角形 3"/>
          <p:cNvSpPr/>
          <p:nvPr/>
        </p:nvSpPr>
        <p:spPr>
          <a:xfrm>
            <a:off x="620688" y="1187624"/>
            <a:ext cx="5904656" cy="1944216"/>
          </a:xfrm>
          <a:prstGeom prst="roundRect">
            <a:avLst/>
          </a:prstGeom>
          <a:solidFill>
            <a:schemeClr val="accent2">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600" dirty="0" smtClean="0">
              <a:solidFill>
                <a:schemeClr val="bg1"/>
              </a:solidFill>
              <a:latin typeface="AR P丸ゴシック体M" pitchFamily="50" charset="-128"/>
              <a:ea typeface="AR P丸ゴシック体M" pitchFamily="50" charset="-128"/>
            </a:endParaRPr>
          </a:p>
          <a:p>
            <a:r>
              <a:rPr kumimoji="1" lang="en-US" altLang="ja-JP" sz="1600" dirty="0" smtClean="0">
                <a:solidFill>
                  <a:schemeClr val="bg1"/>
                </a:solidFill>
                <a:latin typeface="ＭＳ Ｐ明朝" pitchFamily="18" charset="-128"/>
                <a:ea typeface="ＭＳ Ｐ明朝" pitchFamily="18" charset="-128"/>
              </a:rPr>
              <a:t>〔</a:t>
            </a:r>
            <a:r>
              <a:rPr kumimoji="1" lang="ja-JP" altLang="en-US" sz="1600" dirty="0" smtClean="0">
                <a:solidFill>
                  <a:schemeClr val="bg1"/>
                </a:solidFill>
                <a:latin typeface="ＭＳ Ｐ明朝" pitchFamily="18" charset="-128"/>
                <a:ea typeface="ＭＳ Ｐ明朝" pitchFamily="18" charset="-128"/>
              </a:rPr>
              <a:t>前提の整理</a:t>
            </a:r>
            <a:r>
              <a:rPr kumimoji="1" lang="en-US" altLang="ja-JP" sz="1600" dirty="0" smtClean="0">
                <a:solidFill>
                  <a:schemeClr val="bg1"/>
                </a:solidFill>
                <a:latin typeface="ＭＳ Ｐ明朝" pitchFamily="18" charset="-128"/>
                <a:ea typeface="ＭＳ Ｐ明朝" pitchFamily="18" charset="-128"/>
              </a:rPr>
              <a:t>〕</a:t>
            </a:r>
          </a:p>
          <a:p>
            <a:r>
              <a:rPr kumimoji="1" lang="ja-JP" altLang="en-US" sz="1600" dirty="0" smtClean="0">
                <a:solidFill>
                  <a:schemeClr val="bg1"/>
                </a:solidFill>
                <a:latin typeface="ＭＳ Ｐ明朝" pitchFamily="18" charset="-128"/>
                <a:ea typeface="ＭＳ Ｐ明朝" pitchFamily="18" charset="-128"/>
              </a:rPr>
              <a:t>労働保険特別会計（</a:t>
            </a:r>
            <a:r>
              <a:rPr kumimoji="1" lang="en-US" altLang="ja-JP" sz="1600" dirty="0" smtClean="0">
                <a:solidFill>
                  <a:schemeClr val="bg1"/>
                </a:solidFill>
                <a:latin typeface="ＭＳ Ｐ明朝" pitchFamily="18" charset="-128"/>
                <a:ea typeface="ＭＳ Ｐ明朝" pitchFamily="18" charset="-128"/>
              </a:rPr>
              <a:t>1972</a:t>
            </a:r>
            <a:r>
              <a:rPr kumimoji="1" lang="ja-JP" altLang="en-US" sz="1600" dirty="0" smtClean="0">
                <a:solidFill>
                  <a:schemeClr val="bg1"/>
                </a:solidFill>
                <a:latin typeface="ＭＳ Ｐ明朝" pitchFamily="18" charset="-128"/>
                <a:ea typeface="ＭＳ Ｐ明朝" pitchFamily="18" charset="-128"/>
              </a:rPr>
              <a:t>年設置）は、労災保険給付など「労災勘定」（</a:t>
            </a:r>
            <a:r>
              <a:rPr kumimoji="1" lang="en-US" altLang="ja-JP" sz="1600" dirty="0" smtClean="0">
                <a:solidFill>
                  <a:schemeClr val="bg1"/>
                </a:solidFill>
                <a:latin typeface="ＭＳ Ｐ明朝" pitchFamily="18" charset="-128"/>
                <a:ea typeface="ＭＳ Ｐ明朝" pitchFamily="18" charset="-128"/>
              </a:rPr>
              <a:t>2010</a:t>
            </a:r>
            <a:r>
              <a:rPr kumimoji="1" lang="ja-JP" altLang="en-US" sz="1600" dirty="0" smtClean="0">
                <a:solidFill>
                  <a:schemeClr val="bg1"/>
                </a:solidFill>
                <a:latin typeface="ＭＳ Ｐ明朝" pitchFamily="18" charset="-128"/>
                <a:ea typeface="ＭＳ Ｐ明朝" pitchFamily="18" charset="-128"/>
              </a:rPr>
              <a:t>年末積立金</a:t>
            </a:r>
            <a:r>
              <a:rPr kumimoji="1" lang="en-US" altLang="ja-JP" sz="1600" dirty="0" smtClean="0">
                <a:solidFill>
                  <a:schemeClr val="bg1"/>
                </a:solidFill>
                <a:latin typeface="ＭＳ Ｐ明朝" pitchFamily="18" charset="-128"/>
                <a:ea typeface="ＭＳ Ｐ明朝" pitchFamily="18" charset="-128"/>
              </a:rPr>
              <a:t>8</a:t>
            </a:r>
            <a:r>
              <a:rPr kumimoji="1" lang="ja-JP" altLang="en-US" sz="1600" dirty="0" smtClean="0">
                <a:solidFill>
                  <a:schemeClr val="bg1"/>
                </a:solidFill>
                <a:latin typeface="ＭＳ Ｐ明朝" pitchFamily="18" charset="-128"/>
                <a:ea typeface="ＭＳ Ｐ明朝" pitchFamily="18" charset="-128"/>
              </a:rPr>
              <a:t>兆円、将来の保険給付の原資）と失業等給付の「雇用勘定」（</a:t>
            </a:r>
            <a:r>
              <a:rPr kumimoji="1" lang="en-US" altLang="ja-JP" sz="1600" dirty="0" smtClean="0">
                <a:solidFill>
                  <a:schemeClr val="bg1"/>
                </a:solidFill>
                <a:latin typeface="ＭＳ Ｐ明朝" pitchFamily="18" charset="-128"/>
                <a:ea typeface="ＭＳ Ｐ明朝" pitchFamily="18" charset="-128"/>
              </a:rPr>
              <a:t>2010</a:t>
            </a:r>
            <a:r>
              <a:rPr kumimoji="1" lang="ja-JP" altLang="en-US" sz="1600" dirty="0" smtClean="0">
                <a:solidFill>
                  <a:schemeClr val="bg1"/>
                </a:solidFill>
                <a:latin typeface="ＭＳ Ｐ明朝" pitchFamily="18" charset="-128"/>
                <a:ea typeface="ＭＳ Ｐ明朝" pitchFamily="18" charset="-128"/>
              </a:rPr>
              <a:t>年末積立金</a:t>
            </a:r>
            <a:r>
              <a:rPr kumimoji="1" lang="en-US" altLang="ja-JP" sz="1600" dirty="0" smtClean="0">
                <a:solidFill>
                  <a:schemeClr val="bg1"/>
                </a:solidFill>
                <a:latin typeface="ＭＳ Ｐ明朝" pitchFamily="18" charset="-128"/>
                <a:ea typeface="ＭＳ Ｐ明朝" pitchFamily="18" charset="-128"/>
              </a:rPr>
              <a:t>4</a:t>
            </a:r>
            <a:r>
              <a:rPr lang="en-US" altLang="ja-JP" sz="1600" dirty="0" smtClean="0">
                <a:solidFill>
                  <a:schemeClr val="bg1"/>
                </a:solidFill>
                <a:latin typeface="ＭＳ Ｐ明朝" pitchFamily="18" charset="-128"/>
                <a:ea typeface="ＭＳ Ｐ明朝" pitchFamily="18" charset="-128"/>
              </a:rPr>
              <a:t>.2</a:t>
            </a:r>
            <a:r>
              <a:rPr kumimoji="1" lang="ja-JP" altLang="en-US" sz="1600" dirty="0" smtClean="0">
                <a:solidFill>
                  <a:schemeClr val="bg1"/>
                </a:solidFill>
                <a:latin typeface="ＭＳ Ｐ明朝" pitchFamily="18" charset="-128"/>
                <a:ea typeface="ＭＳ Ｐ明朝" pitchFamily="18" charset="-128"/>
              </a:rPr>
              <a:t>兆円、一般会計から原則</a:t>
            </a:r>
            <a:r>
              <a:rPr kumimoji="1" lang="en-US" altLang="ja-JP" sz="1600" dirty="0" smtClean="0">
                <a:solidFill>
                  <a:schemeClr val="bg1"/>
                </a:solidFill>
                <a:latin typeface="ＭＳ Ｐ明朝" pitchFamily="18" charset="-128"/>
                <a:ea typeface="ＭＳ Ｐ明朝" pitchFamily="18" charset="-128"/>
              </a:rPr>
              <a:t>13.75</a:t>
            </a:r>
            <a:r>
              <a:rPr kumimoji="1" lang="ja-JP" altLang="en-US" sz="1600" dirty="0" smtClean="0">
                <a:solidFill>
                  <a:schemeClr val="bg1"/>
                </a:solidFill>
                <a:latin typeface="ＭＳ Ｐ明朝" pitchFamily="18" charset="-128"/>
                <a:ea typeface="ＭＳ Ｐ明朝" pitchFamily="18" charset="-128"/>
              </a:rPr>
              <a:t>％を繰り入れ）及び「徴収勘定」からなる。なお、</a:t>
            </a:r>
            <a:r>
              <a:rPr lang="ja-JP" altLang="en-US" sz="1600" dirty="0" smtClean="0">
                <a:solidFill>
                  <a:schemeClr val="bg1"/>
                </a:solidFill>
                <a:latin typeface="ＭＳ Ｐ明朝" pitchFamily="18" charset="-128"/>
                <a:ea typeface="ＭＳ Ｐ明朝" pitchFamily="18" charset="-128"/>
              </a:rPr>
              <a:t>「雇用勘定」の雇用安定事業（雇用調整助成金）には</a:t>
            </a:r>
            <a:r>
              <a:rPr lang="en-US" altLang="ja-JP" sz="1600" dirty="0" smtClean="0">
                <a:solidFill>
                  <a:schemeClr val="bg1"/>
                </a:solidFill>
                <a:latin typeface="ＭＳ Ｐ明朝" pitchFamily="18" charset="-128"/>
                <a:ea typeface="ＭＳ Ｐ明朝" pitchFamily="18" charset="-128"/>
              </a:rPr>
              <a:t>2736</a:t>
            </a:r>
            <a:r>
              <a:rPr lang="ja-JP" altLang="en-US" sz="1600" dirty="0" smtClean="0">
                <a:solidFill>
                  <a:schemeClr val="bg1"/>
                </a:solidFill>
                <a:latin typeface="ＭＳ Ｐ明朝" pitchFamily="18" charset="-128"/>
                <a:ea typeface="ＭＳ Ｐ明朝" pitchFamily="18" charset="-128"/>
              </a:rPr>
              <a:t>億円（</a:t>
            </a:r>
            <a:r>
              <a:rPr lang="en-US" altLang="ja-JP" sz="1600" dirty="0" smtClean="0">
                <a:solidFill>
                  <a:schemeClr val="bg1"/>
                </a:solidFill>
                <a:latin typeface="ＭＳ Ｐ明朝" pitchFamily="18" charset="-128"/>
                <a:ea typeface="ＭＳ Ｐ明朝" pitchFamily="18" charset="-128"/>
              </a:rPr>
              <a:t>2010</a:t>
            </a:r>
            <a:r>
              <a:rPr lang="ja-JP" altLang="en-US" sz="1600" dirty="0" smtClean="0">
                <a:solidFill>
                  <a:schemeClr val="bg1"/>
                </a:solidFill>
                <a:latin typeface="ＭＳ Ｐ明朝" pitchFamily="18" charset="-128"/>
                <a:ea typeface="ＭＳ Ｐ明朝" pitchFamily="18" charset="-128"/>
              </a:rPr>
              <a:t>年末）の資金が存在する。</a:t>
            </a:r>
            <a:endParaRPr kumimoji="1" lang="en-US" altLang="ja-JP" sz="1600" dirty="0" smtClean="0">
              <a:solidFill>
                <a:schemeClr val="bg1"/>
              </a:solidFill>
              <a:latin typeface="ＭＳ Ｐ明朝" pitchFamily="18" charset="-128"/>
              <a:ea typeface="ＭＳ Ｐ明朝" pitchFamily="18" charset="-128"/>
            </a:endParaRPr>
          </a:p>
          <a:p>
            <a:endParaRPr kumimoji="1" lang="ja-JP" altLang="en-US" sz="1600" dirty="0">
              <a:solidFill>
                <a:schemeClr val="bg1"/>
              </a:solidFill>
              <a:latin typeface="AR P丸ゴシック体M" pitchFamily="50" charset="-128"/>
              <a:ea typeface="AR P丸ゴシック体M" pitchFamily="50" charset="-128"/>
            </a:endParaRPr>
          </a:p>
        </p:txBody>
      </p:sp>
      <p:sp>
        <p:nvSpPr>
          <p:cNvPr id="5" name="正方形/長方形 4"/>
          <p:cNvSpPr/>
          <p:nvPr/>
        </p:nvSpPr>
        <p:spPr>
          <a:xfrm>
            <a:off x="620688" y="3275856"/>
            <a:ext cx="5904656" cy="1296144"/>
          </a:xfrm>
          <a:prstGeom prst="rect">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smtClean="0">
                <a:solidFill>
                  <a:schemeClr val="bg1"/>
                </a:solidFill>
                <a:latin typeface="ＭＳ Ｐ明朝" pitchFamily="18" charset="-128"/>
                <a:ea typeface="ＭＳ Ｐ明朝" pitchFamily="18" charset="-128"/>
              </a:rPr>
              <a:t>行政刷新会議「事業仕分け」ＷＧの評価結果</a:t>
            </a:r>
            <a:endParaRPr kumimoji="1" lang="en-US" altLang="ja-JP" sz="1600" dirty="0" smtClean="0">
              <a:solidFill>
                <a:schemeClr val="bg1"/>
              </a:solidFill>
              <a:latin typeface="ＭＳ Ｐ明朝" pitchFamily="18" charset="-128"/>
              <a:ea typeface="ＭＳ Ｐ明朝" pitchFamily="18" charset="-128"/>
            </a:endParaRPr>
          </a:p>
          <a:p>
            <a:r>
              <a:rPr lang="ja-JP" altLang="en-US" sz="1600" dirty="0" smtClean="0">
                <a:solidFill>
                  <a:schemeClr val="bg1"/>
                </a:solidFill>
                <a:latin typeface="ＭＳ Ｐ明朝" pitchFamily="18" charset="-128"/>
                <a:ea typeface="ＭＳ Ｐ明朝" pitchFamily="18" charset="-128"/>
              </a:rPr>
              <a:t>①雇用勘定に関し、雇用調整助成金以外の必要性の低い雇用保険</a:t>
            </a:r>
            <a:r>
              <a:rPr lang="en-US" altLang="ja-JP" sz="1600" dirty="0" smtClean="0">
                <a:solidFill>
                  <a:schemeClr val="bg1"/>
                </a:solidFill>
                <a:latin typeface="ＭＳ Ｐ明朝" pitchFamily="18" charset="-128"/>
                <a:ea typeface="ＭＳ Ｐ明朝" pitchFamily="18" charset="-128"/>
              </a:rPr>
              <a:t>2</a:t>
            </a:r>
            <a:r>
              <a:rPr lang="ja-JP" altLang="en-US" sz="1600" dirty="0" smtClean="0">
                <a:solidFill>
                  <a:schemeClr val="bg1"/>
                </a:solidFill>
                <a:latin typeface="ＭＳ Ｐ明朝" pitchFamily="18" charset="-128"/>
                <a:ea typeface="ＭＳ Ｐ明朝" pitchFamily="18" charset="-128"/>
              </a:rPr>
              <a:t>事業は、特別会計の事業としては行わない。</a:t>
            </a:r>
            <a:endParaRPr lang="en-US" altLang="ja-JP" sz="1600" dirty="0" smtClean="0">
              <a:solidFill>
                <a:schemeClr val="bg1"/>
              </a:solidFill>
              <a:latin typeface="ＭＳ Ｐ明朝" pitchFamily="18" charset="-128"/>
              <a:ea typeface="ＭＳ Ｐ明朝" pitchFamily="18" charset="-128"/>
            </a:endParaRPr>
          </a:p>
          <a:p>
            <a:r>
              <a:rPr kumimoji="1" lang="ja-JP" altLang="en-US" sz="1600" dirty="0" smtClean="0">
                <a:solidFill>
                  <a:schemeClr val="bg1"/>
                </a:solidFill>
                <a:latin typeface="ＭＳ Ｐ明朝" pitchFamily="18" charset="-128"/>
                <a:ea typeface="ＭＳ Ｐ明朝" pitchFamily="18" charset="-128"/>
              </a:rPr>
              <a:t>②労災保険の社会復帰促進等事業については</a:t>
            </a:r>
            <a:r>
              <a:rPr kumimoji="1" lang="ja-JP" altLang="en-US" sz="2000" dirty="0" smtClean="0">
                <a:solidFill>
                  <a:schemeClr val="bg1"/>
                </a:solidFill>
                <a:latin typeface="ＭＳ Ｐ明朝" pitchFamily="18" charset="-128"/>
                <a:ea typeface="ＭＳ Ｐ明朝" pitchFamily="18" charset="-128"/>
              </a:rPr>
              <a:t>原則廃止</a:t>
            </a:r>
            <a:r>
              <a:rPr kumimoji="1" lang="ja-JP" altLang="en-US" sz="1600" dirty="0" smtClean="0">
                <a:solidFill>
                  <a:schemeClr val="bg1"/>
                </a:solidFill>
                <a:latin typeface="ＭＳ Ｐ明朝" pitchFamily="18" charset="-128"/>
                <a:ea typeface="ＭＳ Ｐ明朝" pitchFamily="18" charset="-128"/>
              </a:rPr>
              <a:t>。</a:t>
            </a:r>
            <a:endParaRPr kumimoji="1" lang="ja-JP" altLang="en-US" sz="1600" dirty="0">
              <a:solidFill>
                <a:schemeClr val="bg1"/>
              </a:solidFill>
              <a:latin typeface="ＭＳ Ｐ明朝" pitchFamily="18" charset="-128"/>
              <a:ea typeface="ＭＳ Ｐ明朝" pitchFamily="18" charset="-128"/>
            </a:endParaRPr>
          </a:p>
        </p:txBody>
      </p:sp>
      <p:sp>
        <p:nvSpPr>
          <p:cNvPr id="7" name="メモ 6"/>
          <p:cNvSpPr/>
          <p:nvPr/>
        </p:nvSpPr>
        <p:spPr>
          <a:xfrm>
            <a:off x="620688" y="4860032"/>
            <a:ext cx="2952328" cy="3960440"/>
          </a:xfrm>
          <a:prstGeom prst="foldedCorner">
            <a:avLst/>
          </a:prstGeom>
          <a:solidFill>
            <a:schemeClr val="accent1">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dirty="0" smtClean="0">
              <a:solidFill>
                <a:schemeClr val="bg1"/>
              </a:solidFill>
              <a:latin typeface="AR P丸ゴシック体M" pitchFamily="50" charset="-128"/>
              <a:ea typeface="AR P丸ゴシック体M" pitchFamily="50" charset="-128"/>
            </a:endParaRPr>
          </a:p>
          <a:p>
            <a:r>
              <a:rPr kumimoji="1" lang="en-US" altLang="ja-JP" sz="1400" dirty="0" smtClean="0">
                <a:solidFill>
                  <a:schemeClr val="bg1"/>
                </a:solidFill>
                <a:latin typeface="AR P丸ゴシック体M" pitchFamily="50" charset="-128"/>
                <a:ea typeface="AR P丸ゴシック体M" pitchFamily="50" charset="-128"/>
              </a:rPr>
              <a:t>〔</a:t>
            </a:r>
            <a:r>
              <a:rPr kumimoji="1" lang="ja-JP" altLang="en-US" sz="1400" dirty="0" smtClean="0">
                <a:solidFill>
                  <a:schemeClr val="bg1"/>
                </a:solidFill>
                <a:latin typeface="ＭＳ Ｐ明朝" pitchFamily="18" charset="-128"/>
                <a:ea typeface="ＭＳ Ｐ明朝" pitchFamily="18" charset="-128"/>
              </a:rPr>
              <a:t>抜粋</a:t>
            </a:r>
            <a:r>
              <a:rPr kumimoji="1" lang="en-US" altLang="ja-JP" sz="1400" dirty="0" smtClean="0">
                <a:solidFill>
                  <a:schemeClr val="bg1"/>
                </a:solidFill>
                <a:latin typeface="ＭＳ Ｐ明朝" pitchFamily="18" charset="-128"/>
                <a:ea typeface="ＭＳ Ｐ明朝" pitchFamily="18" charset="-128"/>
              </a:rPr>
              <a:t>〕</a:t>
            </a:r>
          </a:p>
          <a:p>
            <a:r>
              <a:rPr kumimoji="1" lang="ja-JP" altLang="en-US" sz="1400" dirty="0" smtClean="0">
                <a:solidFill>
                  <a:schemeClr val="bg1"/>
                </a:solidFill>
                <a:latin typeface="ＭＳ Ｐ明朝" pitchFamily="18" charset="-128"/>
                <a:ea typeface="ＭＳ Ｐ明朝" pitchFamily="18" charset="-128"/>
              </a:rPr>
              <a:t>第</a:t>
            </a:r>
            <a:r>
              <a:rPr kumimoji="1" lang="en-US" altLang="ja-JP" sz="1400" dirty="0" smtClean="0">
                <a:solidFill>
                  <a:schemeClr val="bg1"/>
                </a:solidFill>
                <a:latin typeface="ＭＳ Ｐ明朝" pitchFamily="18" charset="-128"/>
                <a:ea typeface="ＭＳ Ｐ明朝" pitchFamily="18" charset="-128"/>
              </a:rPr>
              <a:t>29</a:t>
            </a:r>
            <a:r>
              <a:rPr kumimoji="1" lang="ja-JP" altLang="en-US" sz="1400" dirty="0" smtClean="0">
                <a:solidFill>
                  <a:schemeClr val="bg1"/>
                </a:solidFill>
                <a:latin typeface="ＭＳ Ｐ明朝" pitchFamily="18" charset="-128"/>
                <a:ea typeface="ＭＳ Ｐ明朝" pitchFamily="18" charset="-128"/>
              </a:rPr>
              <a:t>条第</a:t>
            </a:r>
            <a:r>
              <a:rPr kumimoji="1" lang="en-US" altLang="ja-JP" sz="1400" dirty="0" smtClean="0">
                <a:solidFill>
                  <a:schemeClr val="bg1"/>
                </a:solidFill>
                <a:latin typeface="ＭＳ Ｐ明朝" pitchFamily="18" charset="-128"/>
                <a:ea typeface="ＭＳ Ｐ明朝" pitchFamily="18" charset="-128"/>
              </a:rPr>
              <a:t>1</a:t>
            </a:r>
            <a:r>
              <a:rPr kumimoji="1" lang="ja-JP" altLang="en-US" sz="1400" dirty="0" smtClean="0">
                <a:solidFill>
                  <a:schemeClr val="bg1"/>
                </a:solidFill>
                <a:latin typeface="ＭＳ Ｐ明朝" pitchFamily="18" charset="-128"/>
                <a:ea typeface="ＭＳ Ｐ明朝" pitchFamily="18" charset="-128"/>
              </a:rPr>
              <a:t>項第</a:t>
            </a:r>
            <a:r>
              <a:rPr kumimoji="1" lang="en-US" altLang="ja-JP" sz="1400" dirty="0" smtClean="0">
                <a:solidFill>
                  <a:schemeClr val="bg1"/>
                </a:solidFill>
                <a:latin typeface="ＭＳ Ｐ明朝" pitchFamily="18" charset="-128"/>
                <a:ea typeface="ＭＳ Ｐ明朝" pitchFamily="18" charset="-128"/>
              </a:rPr>
              <a:t>1</a:t>
            </a:r>
            <a:r>
              <a:rPr kumimoji="1" lang="ja-JP" altLang="en-US" sz="1400" dirty="0" smtClean="0">
                <a:solidFill>
                  <a:schemeClr val="bg1"/>
                </a:solidFill>
                <a:latin typeface="ＭＳ Ｐ明朝" pitchFamily="18" charset="-128"/>
                <a:ea typeface="ＭＳ Ｐ明朝" pitchFamily="18" charset="-128"/>
              </a:rPr>
              <a:t>号－</a:t>
            </a:r>
            <a:r>
              <a:rPr lang="ja-JP" altLang="en-US" sz="1400" dirty="0" smtClean="0">
                <a:solidFill>
                  <a:schemeClr val="bg1"/>
                </a:solidFill>
                <a:latin typeface="ＭＳ Ｐ明朝" pitchFamily="18" charset="-128"/>
                <a:ea typeface="ＭＳ Ｐ明朝" pitchFamily="18" charset="-128"/>
              </a:rPr>
              <a:t>社会復帰促進事業</a:t>
            </a:r>
            <a:endParaRPr lang="en-US" altLang="ja-JP" sz="1400" dirty="0" smtClean="0">
              <a:solidFill>
                <a:schemeClr val="bg1"/>
              </a:solidFill>
              <a:latin typeface="ＭＳ Ｐ明朝" pitchFamily="18" charset="-128"/>
              <a:ea typeface="ＭＳ Ｐ明朝" pitchFamily="18" charset="-128"/>
            </a:endParaRPr>
          </a:p>
          <a:p>
            <a:r>
              <a:rPr kumimoji="1" lang="ja-JP" altLang="en-US" sz="1400" dirty="0" smtClean="0">
                <a:solidFill>
                  <a:schemeClr val="bg1"/>
                </a:solidFill>
                <a:latin typeface="ＭＳ Ｐ明朝" pitchFamily="18" charset="-128"/>
                <a:ea typeface="ＭＳ Ｐ明朝" pitchFamily="18" charset="-128"/>
              </a:rPr>
              <a:t>・振動障害者社会復帰援護金の支給</a:t>
            </a:r>
            <a:endParaRPr kumimoji="1" lang="en-US" altLang="ja-JP" sz="1400" dirty="0" smtClean="0">
              <a:solidFill>
                <a:schemeClr val="bg1"/>
              </a:solidFill>
              <a:latin typeface="ＭＳ Ｐ明朝" pitchFamily="18" charset="-128"/>
              <a:ea typeface="ＭＳ Ｐ明朝" pitchFamily="18" charset="-128"/>
            </a:endParaRPr>
          </a:p>
          <a:p>
            <a:r>
              <a:rPr lang="ja-JP" altLang="en-US" sz="1400" dirty="0" smtClean="0">
                <a:solidFill>
                  <a:schemeClr val="bg1"/>
                </a:solidFill>
                <a:latin typeface="ＭＳ Ｐ明朝" pitchFamily="18" charset="-128"/>
                <a:ea typeface="ＭＳ Ｐ明朝" pitchFamily="18" charset="-128"/>
              </a:rPr>
              <a:t>・振動障害者雇用援護金の支給</a:t>
            </a:r>
            <a:endParaRPr lang="en-US" altLang="ja-JP" sz="1400" dirty="0" smtClean="0">
              <a:solidFill>
                <a:schemeClr val="bg1"/>
              </a:solidFill>
              <a:latin typeface="ＭＳ Ｐ明朝" pitchFamily="18" charset="-128"/>
              <a:ea typeface="ＭＳ Ｐ明朝" pitchFamily="18" charset="-128"/>
            </a:endParaRPr>
          </a:p>
          <a:p>
            <a:r>
              <a:rPr kumimoji="1" lang="ja-JP" altLang="en-US" sz="1400" dirty="0" smtClean="0">
                <a:solidFill>
                  <a:schemeClr val="bg1"/>
                </a:solidFill>
                <a:latin typeface="ＭＳ Ｐ明朝" pitchFamily="18" charset="-128"/>
                <a:ea typeface="ＭＳ Ｐ明朝" pitchFamily="18" charset="-128"/>
              </a:rPr>
              <a:t>・振動障害者職業復帰促進事業特別奨励金の支給</a:t>
            </a:r>
            <a:endParaRPr kumimoji="1" lang="en-US" altLang="ja-JP" sz="1400" dirty="0" smtClean="0">
              <a:solidFill>
                <a:schemeClr val="bg1"/>
              </a:solidFill>
              <a:latin typeface="ＭＳ Ｐ明朝" pitchFamily="18" charset="-128"/>
              <a:ea typeface="ＭＳ Ｐ明朝" pitchFamily="18" charset="-128"/>
            </a:endParaRPr>
          </a:p>
          <a:p>
            <a:r>
              <a:rPr lang="ja-JP" altLang="en-US" sz="1400" dirty="0" smtClean="0">
                <a:solidFill>
                  <a:schemeClr val="bg1"/>
                </a:solidFill>
                <a:latin typeface="ＭＳ Ｐ明朝" pitchFamily="18" charset="-128"/>
                <a:ea typeface="ＭＳ Ｐ明朝" pitchFamily="18" charset="-128"/>
              </a:rPr>
              <a:t>・アフターケア</a:t>
            </a:r>
            <a:endParaRPr lang="en-US" altLang="ja-JP" sz="1400" dirty="0" smtClean="0">
              <a:solidFill>
                <a:schemeClr val="bg1"/>
              </a:solidFill>
              <a:latin typeface="ＭＳ Ｐ明朝" pitchFamily="18" charset="-128"/>
              <a:ea typeface="ＭＳ Ｐ明朝" pitchFamily="18" charset="-128"/>
            </a:endParaRPr>
          </a:p>
          <a:p>
            <a:endParaRPr kumimoji="1" lang="en-US" altLang="ja-JP" sz="1400" dirty="0" smtClean="0">
              <a:solidFill>
                <a:schemeClr val="bg1"/>
              </a:solidFill>
              <a:latin typeface="ＭＳ Ｐ明朝" pitchFamily="18" charset="-128"/>
              <a:ea typeface="ＭＳ Ｐ明朝" pitchFamily="18" charset="-128"/>
            </a:endParaRPr>
          </a:p>
          <a:p>
            <a:r>
              <a:rPr lang="ja-JP" altLang="en-US" sz="1400" dirty="0" smtClean="0">
                <a:solidFill>
                  <a:schemeClr val="bg1"/>
                </a:solidFill>
                <a:latin typeface="ＭＳ Ｐ明朝" pitchFamily="18" charset="-128"/>
                <a:ea typeface="ＭＳ Ｐ明朝" pitchFamily="18" charset="-128"/>
              </a:rPr>
              <a:t>第</a:t>
            </a:r>
            <a:r>
              <a:rPr lang="en-US" altLang="ja-JP" sz="1400" dirty="0" smtClean="0">
                <a:solidFill>
                  <a:schemeClr val="bg1"/>
                </a:solidFill>
                <a:latin typeface="ＭＳ Ｐ明朝" pitchFamily="18" charset="-128"/>
                <a:ea typeface="ＭＳ Ｐ明朝" pitchFamily="18" charset="-128"/>
              </a:rPr>
              <a:t>2</a:t>
            </a:r>
            <a:r>
              <a:rPr lang="ja-JP" altLang="en-US" sz="1400" dirty="0" smtClean="0">
                <a:solidFill>
                  <a:schemeClr val="bg1"/>
                </a:solidFill>
                <a:latin typeface="ＭＳ Ｐ明朝" pitchFamily="18" charset="-128"/>
                <a:ea typeface="ＭＳ Ｐ明朝" pitchFamily="18" charset="-128"/>
              </a:rPr>
              <a:t>号－援護事業</a:t>
            </a:r>
            <a:endParaRPr lang="en-US" altLang="ja-JP" sz="1400" dirty="0" smtClean="0">
              <a:solidFill>
                <a:schemeClr val="bg1"/>
              </a:solidFill>
              <a:latin typeface="ＭＳ Ｐ明朝" pitchFamily="18" charset="-128"/>
              <a:ea typeface="ＭＳ Ｐ明朝" pitchFamily="18" charset="-128"/>
            </a:endParaRPr>
          </a:p>
          <a:p>
            <a:r>
              <a:rPr lang="ja-JP" altLang="en-US" sz="1400" dirty="0" smtClean="0">
                <a:solidFill>
                  <a:schemeClr val="bg1"/>
                </a:solidFill>
                <a:latin typeface="ＭＳ Ｐ明朝" pitchFamily="18" charset="-128"/>
                <a:ea typeface="ＭＳ Ｐ明朝" pitchFamily="18" charset="-128"/>
              </a:rPr>
              <a:t>・休業補償特別援護金の支給</a:t>
            </a:r>
            <a:endParaRPr lang="en-US" altLang="ja-JP" sz="1400" dirty="0" smtClean="0">
              <a:solidFill>
                <a:schemeClr val="bg1"/>
              </a:solidFill>
              <a:latin typeface="ＭＳ Ｐ明朝" pitchFamily="18" charset="-128"/>
              <a:ea typeface="ＭＳ Ｐ明朝" pitchFamily="18" charset="-128"/>
            </a:endParaRPr>
          </a:p>
          <a:p>
            <a:endParaRPr lang="en-US" altLang="ja-JP" sz="1400" dirty="0" smtClean="0">
              <a:solidFill>
                <a:schemeClr val="bg1"/>
              </a:solidFill>
              <a:latin typeface="ＭＳ Ｐ明朝" pitchFamily="18" charset="-128"/>
              <a:ea typeface="ＭＳ Ｐ明朝" pitchFamily="18" charset="-128"/>
            </a:endParaRPr>
          </a:p>
          <a:p>
            <a:r>
              <a:rPr kumimoji="1" lang="ja-JP" altLang="en-US" sz="1400" dirty="0" smtClean="0">
                <a:solidFill>
                  <a:schemeClr val="bg1"/>
                </a:solidFill>
                <a:latin typeface="ＭＳ Ｐ明朝" pitchFamily="18" charset="-128"/>
                <a:ea typeface="ＭＳ Ｐ明朝" pitchFamily="18" charset="-128"/>
              </a:rPr>
              <a:t>第</a:t>
            </a:r>
            <a:r>
              <a:rPr kumimoji="1" lang="en-US" altLang="ja-JP" sz="1400" dirty="0" smtClean="0">
                <a:solidFill>
                  <a:schemeClr val="bg1"/>
                </a:solidFill>
                <a:latin typeface="ＭＳ Ｐ明朝" pitchFamily="18" charset="-128"/>
                <a:ea typeface="ＭＳ Ｐ明朝" pitchFamily="18" charset="-128"/>
              </a:rPr>
              <a:t>3</a:t>
            </a:r>
            <a:r>
              <a:rPr kumimoji="1" lang="ja-JP" altLang="en-US" sz="1400" dirty="0" smtClean="0">
                <a:solidFill>
                  <a:schemeClr val="bg1"/>
                </a:solidFill>
                <a:latin typeface="ＭＳ Ｐ明朝" pitchFamily="18" charset="-128"/>
                <a:ea typeface="ＭＳ Ｐ明朝" pitchFamily="18" charset="-128"/>
              </a:rPr>
              <a:t>号－</a:t>
            </a:r>
            <a:r>
              <a:rPr lang="ja-JP" altLang="en-US" sz="1400" dirty="0" smtClean="0">
                <a:solidFill>
                  <a:schemeClr val="bg1"/>
                </a:solidFill>
                <a:latin typeface="ＭＳ Ｐ明朝" pitchFamily="18" charset="-128"/>
                <a:ea typeface="ＭＳ Ｐ明朝" pitchFamily="18" charset="-128"/>
              </a:rPr>
              <a:t>安全衛生・労働条件等の確保事業</a:t>
            </a:r>
            <a:endParaRPr kumimoji="1" lang="en-US" altLang="ja-JP" sz="1400" dirty="0" smtClean="0">
              <a:solidFill>
                <a:schemeClr val="bg1"/>
              </a:solidFill>
              <a:latin typeface="ＭＳ Ｐ明朝" pitchFamily="18" charset="-128"/>
              <a:ea typeface="ＭＳ Ｐ明朝" pitchFamily="18" charset="-128"/>
            </a:endParaRPr>
          </a:p>
          <a:p>
            <a:r>
              <a:rPr lang="ja-JP" altLang="en-US" sz="1400" dirty="0" smtClean="0">
                <a:solidFill>
                  <a:schemeClr val="bg1"/>
                </a:solidFill>
                <a:latin typeface="ＭＳ Ｐ明朝" pitchFamily="18" charset="-128"/>
                <a:ea typeface="ＭＳ Ｐ明朝" pitchFamily="18" charset="-128"/>
              </a:rPr>
              <a:t>・</a:t>
            </a:r>
            <a:r>
              <a:rPr kumimoji="1" lang="ja-JP" altLang="en-US" sz="1400" dirty="0" smtClean="0">
                <a:solidFill>
                  <a:schemeClr val="bg1"/>
                </a:solidFill>
                <a:latin typeface="ＭＳ Ｐ明朝" pitchFamily="18" charset="-128"/>
                <a:ea typeface="ＭＳ Ｐ明朝" pitchFamily="18" charset="-128"/>
              </a:rPr>
              <a:t>災害防止団体に対する援助</a:t>
            </a:r>
            <a:endParaRPr kumimoji="1" lang="en-US" altLang="ja-JP" sz="1400" dirty="0" smtClean="0">
              <a:solidFill>
                <a:schemeClr val="bg1"/>
              </a:solidFill>
              <a:latin typeface="ＭＳ Ｐ明朝" pitchFamily="18" charset="-128"/>
              <a:ea typeface="ＭＳ Ｐ明朝" pitchFamily="18" charset="-128"/>
            </a:endParaRPr>
          </a:p>
          <a:p>
            <a:r>
              <a:rPr lang="ja-JP" altLang="en-US" sz="1400" dirty="0" smtClean="0">
                <a:solidFill>
                  <a:schemeClr val="bg1"/>
                </a:solidFill>
                <a:latin typeface="ＭＳ Ｐ明朝" pitchFamily="18" charset="-128"/>
                <a:ea typeface="ＭＳ Ｐ明朝" pitchFamily="18" charset="-128"/>
              </a:rPr>
              <a:t>・勤労者財産形成促進制度への</a:t>
            </a:r>
            <a:r>
              <a:rPr lang="ja-JP" altLang="en-US" sz="1400" dirty="0" smtClean="0">
                <a:solidFill>
                  <a:schemeClr val="bg1"/>
                </a:solidFill>
                <a:latin typeface="AR P丸ゴシック体M" pitchFamily="50" charset="-128"/>
                <a:ea typeface="AR P丸ゴシック体M" pitchFamily="50" charset="-128"/>
              </a:rPr>
              <a:t>助成</a:t>
            </a:r>
            <a:endParaRPr lang="en-US" altLang="ja-JP" sz="1400" dirty="0" smtClean="0">
              <a:solidFill>
                <a:schemeClr val="bg1"/>
              </a:solidFill>
              <a:latin typeface="AR P丸ゴシック体M" pitchFamily="50" charset="-128"/>
              <a:ea typeface="AR P丸ゴシック体M" pitchFamily="50" charset="-128"/>
            </a:endParaRPr>
          </a:p>
          <a:p>
            <a:r>
              <a:rPr kumimoji="1" lang="ja-JP" altLang="en-US" sz="1400" dirty="0" smtClean="0">
                <a:solidFill>
                  <a:schemeClr val="bg1"/>
                </a:solidFill>
                <a:latin typeface="AR P丸ゴシック体M" pitchFamily="50" charset="-128"/>
                <a:ea typeface="AR P丸ゴシック体M" pitchFamily="50" charset="-128"/>
              </a:rPr>
              <a:t>・未払い賃金の立替払い事業</a:t>
            </a:r>
            <a:endParaRPr kumimoji="1" lang="ja-JP" altLang="en-US" sz="1400" dirty="0">
              <a:solidFill>
                <a:schemeClr val="bg1"/>
              </a:solidFill>
              <a:latin typeface="AR P丸ゴシック体M" pitchFamily="50" charset="-128"/>
              <a:ea typeface="AR P丸ゴシック体M" pitchFamily="50" charset="-128"/>
            </a:endParaRPr>
          </a:p>
        </p:txBody>
      </p:sp>
      <p:sp>
        <p:nvSpPr>
          <p:cNvPr id="8" name="メモ 7"/>
          <p:cNvSpPr/>
          <p:nvPr/>
        </p:nvSpPr>
        <p:spPr>
          <a:xfrm>
            <a:off x="3645024" y="4860032"/>
            <a:ext cx="2880320" cy="3888432"/>
          </a:xfrm>
          <a:prstGeom prst="foldedCorner">
            <a:avLst/>
          </a:prstGeom>
          <a:solidFill>
            <a:schemeClr val="accent1">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dirty="0" smtClean="0">
              <a:solidFill>
                <a:schemeClr val="bg1"/>
              </a:solidFill>
              <a:latin typeface="AR P丸ゴシック体M" pitchFamily="50" charset="-128"/>
              <a:ea typeface="AR P丸ゴシック体M" pitchFamily="50" charset="-128"/>
            </a:endParaRPr>
          </a:p>
          <a:p>
            <a:endParaRPr lang="en-US" altLang="ja-JP" sz="1400" dirty="0" smtClean="0">
              <a:solidFill>
                <a:schemeClr val="bg1"/>
              </a:solidFill>
              <a:latin typeface="AR P丸ゴシック体M" pitchFamily="50" charset="-128"/>
              <a:ea typeface="AR P丸ゴシック体M" pitchFamily="50" charset="-128"/>
            </a:endParaRPr>
          </a:p>
          <a:p>
            <a:r>
              <a:rPr kumimoji="1" lang="ja-JP" altLang="en-US" sz="1400" dirty="0" smtClean="0">
                <a:solidFill>
                  <a:schemeClr val="bg1"/>
                </a:solidFill>
                <a:latin typeface="ＭＳ Ｐ明朝" pitchFamily="18" charset="-128"/>
                <a:ea typeface="ＭＳ Ｐ明朝" pitchFamily="18" charset="-128"/>
              </a:rPr>
              <a:t>仕訳人の意見から</a:t>
            </a:r>
            <a:endParaRPr kumimoji="1" lang="en-US" altLang="ja-JP" sz="1400" dirty="0" smtClean="0">
              <a:solidFill>
                <a:schemeClr val="bg1"/>
              </a:solidFill>
              <a:latin typeface="ＭＳ Ｐ明朝" pitchFamily="18" charset="-128"/>
              <a:ea typeface="ＭＳ Ｐ明朝" pitchFamily="18" charset="-128"/>
            </a:endParaRPr>
          </a:p>
          <a:p>
            <a:r>
              <a:rPr kumimoji="1" lang="ja-JP" altLang="en-US" sz="1400" dirty="0" smtClean="0">
                <a:solidFill>
                  <a:schemeClr val="bg1"/>
                </a:solidFill>
                <a:latin typeface="ＭＳ Ｐ明朝" pitchFamily="18" charset="-128"/>
                <a:ea typeface="ＭＳ Ｐ明朝" pitchFamily="18" charset="-128"/>
              </a:rPr>
              <a:t>●社会復帰促進事業は受益と負担　</a:t>
            </a:r>
            <a:endParaRPr kumimoji="1" lang="en-US" altLang="ja-JP" sz="1400" dirty="0" smtClean="0">
              <a:solidFill>
                <a:schemeClr val="bg1"/>
              </a:solidFill>
              <a:latin typeface="ＭＳ Ｐ明朝" pitchFamily="18" charset="-128"/>
              <a:ea typeface="ＭＳ Ｐ明朝" pitchFamily="18" charset="-128"/>
            </a:endParaRPr>
          </a:p>
          <a:p>
            <a:r>
              <a:rPr lang="ja-JP" altLang="en-US" sz="1400" dirty="0" smtClean="0">
                <a:solidFill>
                  <a:schemeClr val="bg1"/>
                </a:solidFill>
                <a:latin typeface="ＭＳ Ｐ明朝" pitchFamily="18" charset="-128"/>
                <a:ea typeface="ＭＳ Ｐ明朝" pitchFamily="18" charset="-128"/>
              </a:rPr>
              <a:t>　</a:t>
            </a:r>
            <a:r>
              <a:rPr kumimoji="1" lang="ja-JP" altLang="en-US" sz="1400" dirty="0" smtClean="0">
                <a:solidFill>
                  <a:schemeClr val="bg1"/>
                </a:solidFill>
                <a:latin typeface="ＭＳ Ｐ明朝" pitchFamily="18" charset="-128"/>
                <a:ea typeface="ＭＳ Ｐ明朝" pitchFamily="18" charset="-128"/>
              </a:rPr>
              <a:t>の関係が崩れていて必要ない。</a:t>
            </a:r>
            <a:endParaRPr kumimoji="1" lang="en-US" altLang="ja-JP" sz="1400" dirty="0" smtClean="0">
              <a:solidFill>
                <a:schemeClr val="bg1"/>
              </a:solidFill>
              <a:latin typeface="ＭＳ Ｐ明朝" pitchFamily="18" charset="-128"/>
              <a:ea typeface="ＭＳ Ｐ明朝" pitchFamily="18" charset="-128"/>
            </a:endParaRPr>
          </a:p>
          <a:p>
            <a:r>
              <a:rPr lang="ja-JP" altLang="en-US" sz="1400" dirty="0" smtClean="0">
                <a:solidFill>
                  <a:schemeClr val="bg1"/>
                </a:solidFill>
                <a:latin typeface="ＭＳ Ｐ明朝" pitchFamily="18" charset="-128"/>
                <a:ea typeface="ＭＳ Ｐ明朝" pitchFamily="18" charset="-128"/>
              </a:rPr>
              <a:t>●労災保険は認定を除いて自賠責</a:t>
            </a:r>
            <a:endParaRPr lang="en-US" altLang="ja-JP" sz="1400" dirty="0" smtClean="0">
              <a:solidFill>
                <a:schemeClr val="bg1"/>
              </a:solidFill>
              <a:latin typeface="ＭＳ Ｐ明朝" pitchFamily="18" charset="-128"/>
              <a:ea typeface="ＭＳ Ｐ明朝" pitchFamily="18" charset="-128"/>
            </a:endParaRPr>
          </a:p>
          <a:p>
            <a:r>
              <a:rPr lang="ja-JP" altLang="en-US" sz="1400" dirty="0" smtClean="0">
                <a:solidFill>
                  <a:schemeClr val="bg1"/>
                </a:solidFill>
                <a:latin typeface="ＭＳ Ｐ明朝" pitchFamily="18" charset="-128"/>
                <a:ea typeface="ＭＳ Ｐ明朝" pitchFamily="18" charset="-128"/>
              </a:rPr>
              <a:t>　</a:t>
            </a:r>
            <a:r>
              <a:rPr lang="ja-JP" altLang="en-US" sz="1400" dirty="0" err="1" smtClean="0">
                <a:solidFill>
                  <a:schemeClr val="bg1"/>
                </a:solidFill>
                <a:latin typeface="ＭＳ Ｐ明朝" pitchFamily="18" charset="-128"/>
                <a:ea typeface="ＭＳ Ｐ明朝" pitchFamily="18" charset="-128"/>
              </a:rPr>
              <a:t>のように</a:t>
            </a:r>
            <a:r>
              <a:rPr lang="ja-JP" altLang="en-US" sz="1400" dirty="0" smtClean="0">
                <a:solidFill>
                  <a:schemeClr val="bg1"/>
                </a:solidFill>
                <a:latin typeface="ＭＳ Ｐ明朝" pitchFamily="18" charset="-128"/>
                <a:ea typeface="ＭＳ Ｐ明朝" pitchFamily="18" charset="-128"/>
              </a:rPr>
              <a:t>民営化・業務委託を検討</a:t>
            </a:r>
            <a:endParaRPr lang="en-US" altLang="ja-JP" sz="1400" dirty="0" smtClean="0">
              <a:solidFill>
                <a:schemeClr val="bg1"/>
              </a:solidFill>
              <a:latin typeface="ＭＳ Ｐ明朝" pitchFamily="18" charset="-128"/>
              <a:ea typeface="ＭＳ Ｐ明朝" pitchFamily="18" charset="-128"/>
            </a:endParaRPr>
          </a:p>
          <a:p>
            <a:r>
              <a:rPr lang="ja-JP" altLang="en-US" sz="1400" dirty="0" smtClean="0">
                <a:solidFill>
                  <a:schemeClr val="bg1"/>
                </a:solidFill>
                <a:latin typeface="ＭＳ Ｐ明朝" pitchFamily="18" charset="-128"/>
                <a:ea typeface="ＭＳ Ｐ明朝" pitchFamily="18" charset="-128"/>
              </a:rPr>
              <a:t>　すべき。</a:t>
            </a:r>
            <a:endParaRPr lang="en-US" altLang="ja-JP" sz="1400" dirty="0" smtClean="0">
              <a:solidFill>
                <a:schemeClr val="bg1"/>
              </a:solidFill>
              <a:latin typeface="ＭＳ Ｐ明朝" pitchFamily="18" charset="-128"/>
              <a:ea typeface="ＭＳ Ｐ明朝" pitchFamily="18" charset="-128"/>
            </a:endParaRPr>
          </a:p>
          <a:p>
            <a:r>
              <a:rPr kumimoji="1" lang="ja-JP" altLang="en-US" sz="1400" dirty="0" smtClean="0">
                <a:solidFill>
                  <a:schemeClr val="bg1"/>
                </a:solidFill>
                <a:latin typeface="ＭＳ Ｐ明朝" pitchFamily="18" charset="-128"/>
                <a:ea typeface="ＭＳ Ｐ明朝" pitchFamily="18" charset="-128"/>
              </a:rPr>
              <a:t>●労災保険勘定については民営化</a:t>
            </a:r>
            <a:endParaRPr kumimoji="1" lang="en-US" altLang="ja-JP" sz="1400" dirty="0" smtClean="0">
              <a:solidFill>
                <a:schemeClr val="bg1"/>
              </a:solidFill>
              <a:latin typeface="ＭＳ Ｐ明朝" pitchFamily="18" charset="-128"/>
              <a:ea typeface="ＭＳ Ｐ明朝" pitchFamily="18" charset="-128"/>
            </a:endParaRPr>
          </a:p>
          <a:p>
            <a:r>
              <a:rPr lang="ja-JP" altLang="en-US" sz="1400" dirty="0" smtClean="0">
                <a:solidFill>
                  <a:schemeClr val="bg1"/>
                </a:solidFill>
                <a:latin typeface="ＭＳ Ｐ明朝" pitchFamily="18" charset="-128"/>
                <a:ea typeface="ＭＳ Ｐ明朝" pitchFamily="18" charset="-128"/>
              </a:rPr>
              <a:t>　</a:t>
            </a:r>
            <a:r>
              <a:rPr kumimoji="1" lang="ja-JP" altLang="en-US" sz="1400" dirty="0" smtClean="0">
                <a:solidFill>
                  <a:schemeClr val="bg1"/>
                </a:solidFill>
                <a:latin typeface="ＭＳ Ｐ明朝" pitchFamily="18" charset="-128"/>
                <a:ea typeface="ＭＳ Ｐ明朝" pitchFamily="18" charset="-128"/>
              </a:rPr>
              <a:t>を検討すべき。</a:t>
            </a:r>
            <a:endParaRPr kumimoji="1" lang="en-US" altLang="ja-JP" sz="1400" dirty="0" smtClean="0">
              <a:solidFill>
                <a:schemeClr val="bg1"/>
              </a:solidFill>
              <a:latin typeface="ＭＳ Ｐ明朝" pitchFamily="18" charset="-128"/>
              <a:ea typeface="ＭＳ Ｐ明朝" pitchFamily="18" charset="-128"/>
            </a:endParaRPr>
          </a:p>
          <a:p>
            <a:r>
              <a:rPr kumimoji="1" lang="ja-JP" altLang="en-US" sz="1400" dirty="0" smtClean="0">
                <a:solidFill>
                  <a:schemeClr val="bg1"/>
                </a:solidFill>
                <a:latin typeface="ＭＳ Ｐ明朝" pitchFamily="18" charset="-128"/>
                <a:ea typeface="ＭＳ Ｐ明朝" pitchFamily="18" charset="-128"/>
              </a:rPr>
              <a:t>●労災勘定について、労災保険の</a:t>
            </a:r>
            <a:endParaRPr kumimoji="1" lang="en-US" altLang="ja-JP" sz="1400" dirty="0" smtClean="0">
              <a:solidFill>
                <a:schemeClr val="bg1"/>
              </a:solidFill>
              <a:latin typeface="ＭＳ Ｐ明朝" pitchFamily="18" charset="-128"/>
              <a:ea typeface="ＭＳ Ｐ明朝" pitchFamily="18" charset="-128"/>
            </a:endParaRPr>
          </a:p>
          <a:p>
            <a:r>
              <a:rPr lang="ja-JP" altLang="en-US" sz="1400" dirty="0" smtClean="0">
                <a:solidFill>
                  <a:schemeClr val="bg1"/>
                </a:solidFill>
                <a:latin typeface="ＭＳ Ｐ明朝" pitchFamily="18" charset="-128"/>
                <a:ea typeface="ＭＳ Ｐ明朝" pitchFamily="18" charset="-128"/>
              </a:rPr>
              <a:t>　</a:t>
            </a:r>
            <a:r>
              <a:rPr kumimoji="1" lang="ja-JP" altLang="en-US" sz="1400" dirty="0" smtClean="0">
                <a:solidFill>
                  <a:schemeClr val="bg1"/>
                </a:solidFill>
                <a:latin typeface="ＭＳ Ｐ明朝" pitchFamily="18" charset="-128"/>
                <a:ea typeface="ＭＳ Ｐ明朝" pitchFamily="18" charset="-128"/>
              </a:rPr>
              <a:t>業務に絞り込み。社会復帰促進</a:t>
            </a:r>
            <a:endParaRPr kumimoji="1" lang="en-US" altLang="ja-JP" sz="1400" dirty="0" smtClean="0">
              <a:solidFill>
                <a:schemeClr val="bg1"/>
              </a:solidFill>
              <a:latin typeface="ＭＳ Ｐ明朝" pitchFamily="18" charset="-128"/>
              <a:ea typeface="ＭＳ Ｐ明朝" pitchFamily="18" charset="-128"/>
            </a:endParaRPr>
          </a:p>
          <a:p>
            <a:r>
              <a:rPr lang="ja-JP" altLang="en-US" sz="1400" dirty="0" smtClean="0">
                <a:solidFill>
                  <a:schemeClr val="bg1"/>
                </a:solidFill>
                <a:latin typeface="ＭＳ Ｐ明朝" pitchFamily="18" charset="-128"/>
                <a:ea typeface="ＭＳ Ｐ明朝" pitchFamily="18" charset="-128"/>
              </a:rPr>
              <a:t>　</a:t>
            </a:r>
            <a:r>
              <a:rPr kumimoji="1" lang="ja-JP" altLang="en-US" sz="1400" dirty="0" smtClean="0">
                <a:solidFill>
                  <a:schemeClr val="bg1"/>
                </a:solidFill>
                <a:latin typeface="ＭＳ Ｐ明朝" pitchFamily="18" charset="-128"/>
                <a:ea typeface="ＭＳ Ｐ明朝" pitchFamily="18" charset="-128"/>
              </a:rPr>
              <a:t>等事業は大幅圧縮。保険料を可</a:t>
            </a:r>
            <a:endParaRPr kumimoji="1" lang="en-US" altLang="ja-JP" sz="1400" dirty="0" smtClean="0">
              <a:solidFill>
                <a:schemeClr val="bg1"/>
              </a:solidFill>
              <a:latin typeface="ＭＳ Ｐ明朝" pitchFamily="18" charset="-128"/>
              <a:ea typeface="ＭＳ Ｐ明朝" pitchFamily="18" charset="-128"/>
            </a:endParaRPr>
          </a:p>
          <a:p>
            <a:r>
              <a:rPr lang="ja-JP" altLang="en-US" sz="1400" dirty="0" smtClean="0">
                <a:solidFill>
                  <a:schemeClr val="bg1"/>
                </a:solidFill>
                <a:latin typeface="ＭＳ Ｐ明朝" pitchFamily="18" charset="-128"/>
                <a:ea typeface="ＭＳ Ｐ明朝" pitchFamily="18" charset="-128"/>
              </a:rPr>
              <a:t>　</a:t>
            </a:r>
            <a:r>
              <a:rPr kumimoji="1" lang="ja-JP" altLang="en-US" sz="1400" dirty="0" smtClean="0">
                <a:solidFill>
                  <a:schemeClr val="bg1"/>
                </a:solidFill>
                <a:latin typeface="ＭＳ Ｐ明朝" pitchFamily="18" charset="-128"/>
                <a:ea typeface="ＭＳ Ｐ明朝" pitchFamily="18" charset="-128"/>
              </a:rPr>
              <a:t>能な限り引き下げ。</a:t>
            </a:r>
            <a:endParaRPr kumimoji="1" lang="en-US" altLang="ja-JP" sz="1400" dirty="0" smtClean="0">
              <a:solidFill>
                <a:schemeClr val="bg1"/>
              </a:solidFill>
              <a:latin typeface="ＭＳ Ｐ明朝" pitchFamily="18" charset="-128"/>
              <a:ea typeface="ＭＳ Ｐ明朝" pitchFamily="18" charset="-128"/>
            </a:endParaRPr>
          </a:p>
          <a:p>
            <a:r>
              <a:rPr lang="ja-JP" altLang="en-US" sz="1400" dirty="0" smtClean="0">
                <a:solidFill>
                  <a:schemeClr val="bg1"/>
                </a:solidFill>
                <a:latin typeface="ＭＳ Ｐ明朝" pitchFamily="18" charset="-128"/>
                <a:ea typeface="ＭＳ Ｐ明朝" pitchFamily="18" charset="-128"/>
              </a:rPr>
              <a:t>●労災積立金は抜本的見直し。無</a:t>
            </a:r>
            <a:endParaRPr lang="en-US" altLang="ja-JP" sz="1400" dirty="0" smtClean="0">
              <a:solidFill>
                <a:schemeClr val="bg1"/>
              </a:solidFill>
              <a:latin typeface="ＭＳ Ｐ明朝" pitchFamily="18" charset="-128"/>
              <a:ea typeface="ＭＳ Ｐ明朝" pitchFamily="18" charset="-128"/>
            </a:endParaRPr>
          </a:p>
          <a:p>
            <a:r>
              <a:rPr lang="ja-JP" altLang="en-US" sz="1400" dirty="0" smtClean="0">
                <a:solidFill>
                  <a:schemeClr val="bg1"/>
                </a:solidFill>
                <a:latin typeface="ＭＳ Ｐ明朝" pitchFamily="18" charset="-128"/>
                <a:ea typeface="ＭＳ Ｐ明朝" pitchFamily="18" charset="-128"/>
              </a:rPr>
              <a:t>　駄な事業の圧縮を前提に保険料</a:t>
            </a:r>
            <a:endParaRPr lang="en-US" altLang="ja-JP" sz="1400" dirty="0" smtClean="0">
              <a:solidFill>
                <a:schemeClr val="bg1"/>
              </a:solidFill>
              <a:latin typeface="ＭＳ Ｐ明朝" pitchFamily="18" charset="-128"/>
              <a:ea typeface="ＭＳ Ｐ明朝" pitchFamily="18" charset="-128"/>
            </a:endParaRPr>
          </a:p>
          <a:p>
            <a:r>
              <a:rPr lang="ja-JP" altLang="en-US" sz="1400" dirty="0" smtClean="0">
                <a:solidFill>
                  <a:schemeClr val="bg1"/>
                </a:solidFill>
                <a:latin typeface="ＭＳ Ｐ明朝" pitchFamily="18" charset="-128"/>
                <a:ea typeface="ＭＳ Ｐ明朝" pitchFamily="18" charset="-128"/>
              </a:rPr>
              <a:t>　を引き下げる。</a:t>
            </a:r>
            <a:endParaRPr lang="en-US" altLang="ja-JP" sz="1400" dirty="0" smtClean="0">
              <a:solidFill>
                <a:schemeClr val="bg1"/>
              </a:solidFill>
              <a:latin typeface="ＭＳ Ｐ明朝" pitchFamily="18" charset="-128"/>
              <a:ea typeface="ＭＳ Ｐ明朝" pitchFamily="18" charset="-128"/>
            </a:endParaRPr>
          </a:p>
          <a:p>
            <a:r>
              <a:rPr kumimoji="1" lang="ja-JP" altLang="en-US" sz="1400" dirty="0" smtClean="0">
                <a:solidFill>
                  <a:schemeClr val="bg1"/>
                </a:solidFill>
                <a:latin typeface="ＭＳ Ｐ明朝" pitchFamily="18" charset="-128"/>
                <a:ea typeface="ＭＳ Ｐ明朝" pitchFamily="18" charset="-128"/>
              </a:rPr>
              <a:t>●有形固定資産の圧縮が必要。</a:t>
            </a:r>
            <a:endParaRPr kumimoji="1" lang="ja-JP" altLang="en-US" sz="1400" dirty="0">
              <a:solidFill>
                <a:schemeClr val="bg1"/>
              </a:solidFill>
              <a:latin typeface="ＭＳ Ｐ明朝" pitchFamily="18" charset="-128"/>
              <a:ea typeface="ＭＳ Ｐ明朝" pitchFamily="18" charset="-128"/>
            </a:endParaRPr>
          </a:p>
        </p:txBody>
      </p:sp>
      <p:cxnSp>
        <p:nvCxnSpPr>
          <p:cNvPr id="10" name="直線矢印コネクタ 9"/>
          <p:cNvCxnSpPr/>
          <p:nvPr/>
        </p:nvCxnSpPr>
        <p:spPr>
          <a:xfrm rot="5400000">
            <a:off x="1412776" y="4427984"/>
            <a:ext cx="576064"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スライド番号プレースホルダ 11"/>
          <p:cNvSpPr>
            <a:spLocks noGrp="1"/>
          </p:cNvSpPr>
          <p:nvPr>
            <p:ph type="sldNum" sz="quarter" idx="12"/>
          </p:nvPr>
        </p:nvSpPr>
        <p:spPr/>
        <p:txBody>
          <a:bodyPr/>
          <a:lstStyle/>
          <a:p>
            <a:fld id="{1AD93096-5B34-4342-9326-69289CEAE4C2}" type="slidenum">
              <a:rPr lang="en-US" altLang="ja-JP" smtClean="0"/>
              <a:pPr/>
              <a:t>4</a:t>
            </a:fld>
            <a:endParaRPr kumimoji="1" lang="ja-JP" altLang="en-US"/>
          </a:p>
        </p:txBody>
      </p:sp>
      <p:sp>
        <p:nvSpPr>
          <p:cNvPr id="11" name="線吹き出し 2 (枠付き) 10"/>
          <p:cNvSpPr/>
          <p:nvPr/>
        </p:nvSpPr>
        <p:spPr>
          <a:xfrm>
            <a:off x="4293096" y="4572000"/>
            <a:ext cx="2160240" cy="432048"/>
          </a:xfrm>
          <a:prstGeom prst="borderCallout2">
            <a:avLst>
              <a:gd name="adj1" fmla="val 18750"/>
              <a:gd name="adj2" fmla="val -8333"/>
              <a:gd name="adj3" fmla="val 18750"/>
              <a:gd name="adj4" fmla="val -16667"/>
              <a:gd name="adj5" fmla="val 105446"/>
              <a:gd name="adj6" fmla="val -20408"/>
            </a:avLst>
          </a:prstGeom>
          <a:solidFill>
            <a:schemeClr val="accent3">
              <a:lumMod val="40000"/>
              <a:lumOff val="6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bg1"/>
                </a:solidFill>
                <a:latin typeface="ＭＳ Ｐ明朝" pitchFamily="18" charset="-128"/>
                <a:ea typeface="ＭＳ Ｐ明朝" pitchFamily="18" charset="-128"/>
              </a:rPr>
              <a:t>労災保険民営化が再浮上</a:t>
            </a:r>
            <a:endParaRPr kumimoji="1" lang="ja-JP" altLang="en-US" sz="1400" dirty="0">
              <a:solidFill>
                <a:schemeClr val="bg1"/>
              </a:solidFill>
              <a:latin typeface="ＭＳ Ｐ明朝" pitchFamily="18" charset="-128"/>
              <a:ea typeface="ＭＳ Ｐ明朝" pitchFamily="18" charset="-128"/>
            </a:endParaRPr>
          </a:p>
        </p:txBody>
      </p:sp>
      <p:sp>
        <p:nvSpPr>
          <p:cNvPr id="13" name="角丸四角形 12"/>
          <p:cNvSpPr/>
          <p:nvPr/>
        </p:nvSpPr>
        <p:spPr>
          <a:xfrm>
            <a:off x="4437112" y="251520"/>
            <a:ext cx="2088232" cy="360040"/>
          </a:xfrm>
          <a:prstGeom prst="round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ln w="12700">
                  <a:solidFill>
                    <a:schemeClr val="bg1"/>
                  </a:solidFill>
                  <a:prstDash val="solid"/>
                </a:ln>
                <a:solidFill>
                  <a:schemeClr val="bg2">
                    <a:tint val="85000"/>
                    <a:satMod val="155000"/>
                  </a:schemeClr>
                </a:solidFill>
                <a:effectLst>
                  <a:outerShdw blurRad="41275" dist="20320" dir="1800000" algn="tl" rotWithShape="0">
                    <a:srgbClr val="000000">
                      <a:alpha val="40000"/>
                    </a:srgbClr>
                  </a:outerShdw>
                </a:effectLst>
                <a:latin typeface="ＭＳ Ｐ明朝" pitchFamily="18" charset="-128"/>
                <a:ea typeface="ＭＳ Ｐ明朝" pitchFamily="18" charset="-128"/>
              </a:rPr>
              <a:t>Common Sense </a:t>
            </a:r>
            <a:r>
              <a:rPr lang="ja-JP" altLang="en-US" sz="1400" dirty="0" smtClean="0">
                <a:ln w="12700">
                  <a:solidFill>
                    <a:schemeClr val="bg1"/>
                  </a:solidFill>
                  <a:prstDash val="solid"/>
                </a:ln>
                <a:solidFill>
                  <a:schemeClr val="bg2">
                    <a:tint val="85000"/>
                    <a:satMod val="155000"/>
                  </a:schemeClr>
                </a:solidFill>
                <a:effectLst>
                  <a:outerShdw blurRad="41275" dist="20320" dir="1800000" algn="tl" rotWithShape="0">
                    <a:srgbClr val="000000">
                      <a:alpha val="40000"/>
                    </a:srgbClr>
                  </a:outerShdw>
                </a:effectLst>
                <a:latin typeface="ＭＳ Ｐ明朝" pitchFamily="18" charset="-128"/>
                <a:ea typeface="ＭＳ Ｐ明朝" pitchFamily="18" charset="-128"/>
              </a:rPr>
              <a:t>Ｎ</a:t>
            </a:r>
            <a:r>
              <a:rPr lang="en-US" altLang="ja-JP" sz="1400" dirty="0" smtClean="0">
                <a:ln w="12700">
                  <a:solidFill>
                    <a:schemeClr val="bg1"/>
                  </a:solidFill>
                  <a:prstDash val="solid"/>
                </a:ln>
                <a:solidFill>
                  <a:schemeClr val="bg2">
                    <a:tint val="85000"/>
                    <a:satMod val="155000"/>
                  </a:schemeClr>
                </a:solidFill>
                <a:effectLst>
                  <a:outerShdw blurRad="41275" dist="20320" dir="1800000" algn="tl" rotWithShape="0">
                    <a:srgbClr val="000000">
                      <a:alpha val="40000"/>
                    </a:srgbClr>
                  </a:outerShdw>
                </a:effectLst>
                <a:latin typeface="ＭＳ Ｐ明朝" pitchFamily="18" charset="-128"/>
                <a:ea typeface="ＭＳ Ｐ明朝" pitchFamily="18" charset="-128"/>
              </a:rPr>
              <a:t>o.7</a:t>
            </a:r>
            <a:endParaRPr lang="ja-JP" altLang="en-US" sz="1400" dirty="0">
              <a:ln w="12700">
                <a:solidFill>
                  <a:schemeClr val="bg1"/>
                </a:solidFill>
                <a:prstDash val="solid"/>
              </a:ln>
              <a:solidFill>
                <a:schemeClr val="bg2">
                  <a:tint val="85000"/>
                  <a:satMod val="155000"/>
                </a:schemeClr>
              </a:solidFill>
              <a:effectLst>
                <a:outerShdw blurRad="41275" dist="20320" dir="1800000" algn="tl" rotWithShape="0">
                  <a:srgbClr val="000000">
                    <a:alpha val="40000"/>
                  </a:srgbClr>
                </a:outerShdw>
              </a:effectLst>
              <a:latin typeface="ＭＳ Ｐ明朝" pitchFamily="18" charset="-128"/>
              <a:ea typeface="ＭＳ Ｐ明朝" pitchFamily="18" charset="-12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noFill/>
        </p:spPr>
        <p:txBody>
          <a:bodyPr/>
          <a:lstStyle/>
          <a:p>
            <a:r>
              <a:rPr kumimoji="1" lang="en-US" altLang="ja-JP" dirty="0" smtClean="0"/>
              <a:t/>
            </a:r>
            <a:br>
              <a:rPr kumimoji="1" lang="en-US" altLang="ja-JP" dirty="0" smtClean="0"/>
            </a:br>
            <a:endParaRPr kumimoji="1" lang="ja-JP" altLang="en-US" dirty="0"/>
          </a:p>
        </p:txBody>
      </p:sp>
      <p:sp>
        <p:nvSpPr>
          <p:cNvPr id="3" name="コンテンツ プレースホルダ 2"/>
          <p:cNvSpPr>
            <a:spLocks noGrp="1"/>
          </p:cNvSpPr>
          <p:nvPr>
            <p:ph idx="1"/>
          </p:nvPr>
        </p:nvSpPr>
        <p:spPr>
          <a:xfrm>
            <a:off x="685800" y="4716016"/>
            <a:ext cx="5829300" cy="3758064"/>
          </a:xfrm>
        </p:spPr>
        <p:txBody>
          <a:bodyPr/>
          <a:lstStyle/>
          <a:p>
            <a:endParaRPr kumimoji="1" lang="en-US" altLang="ja-JP" dirty="0" smtClean="0"/>
          </a:p>
          <a:p>
            <a:endParaRPr kumimoji="1" lang="ja-JP" altLang="en-US" dirty="0"/>
          </a:p>
        </p:txBody>
      </p:sp>
      <p:sp>
        <p:nvSpPr>
          <p:cNvPr id="4" name="スライド番号プレースホルダ 3"/>
          <p:cNvSpPr>
            <a:spLocks noGrp="1"/>
          </p:cNvSpPr>
          <p:nvPr>
            <p:ph type="sldNum" sz="quarter" idx="12"/>
          </p:nvPr>
        </p:nvSpPr>
        <p:spPr/>
        <p:txBody>
          <a:bodyPr/>
          <a:lstStyle/>
          <a:p>
            <a:fld id="{1AD93096-5B34-4342-9326-69289CEAE4C2}" type="slidenum">
              <a:rPr lang="en-US" altLang="ja-JP" smtClean="0"/>
              <a:pPr/>
              <a:t>5</a:t>
            </a:fld>
            <a:endParaRPr kumimoji="1" lang="ja-JP" altLang="en-US"/>
          </a:p>
        </p:txBody>
      </p:sp>
      <p:sp>
        <p:nvSpPr>
          <p:cNvPr id="5" name="正方形/長方形 4"/>
          <p:cNvSpPr/>
          <p:nvPr/>
        </p:nvSpPr>
        <p:spPr>
          <a:xfrm>
            <a:off x="620688" y="539552"/>
            <a:ext cx="4104456" cy="6048672"/>
          </a:xfrm>
          <a:prstGeom prst="rect">
            <a:avLst/>
          </a:prstGeom>
          <a:solidFill>
            <a:schemeClr val="accent5">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rgbClr val="FF0000"/>
                </a:solidFill>
                <a:latin typeface="ＭＳ Ｐ明朝" pitchFamily="18" charset="-128"/>
                <a:ea typeface="ＭＳ Ｐ明朝" pitchFamily="18" charset="-128"/>
              </a:rPr>
              <a:t>●</a:t>
            </a:r>
            <a:r>
              <a:rPr lang="ja-JP" altLang="en-US" sz="1600" dirty="0" smtClean="0">
                <a:solidFill>
                  <a:schemeClr val="bg1"/>
                </a:solidFill>
                <a:latin typeface="ＭＳ Ｐ明朝" pitchFamily="18" charset="-128"/>
                <a:ea typeface="ＭＳ Ｐ明朝" pitchFamily="18" charset="-128"/>
              </a:rPr>
              <a:t>企業がフリーター等を訓練生として直接雇用し、企業実習と座学で実践的な職業訓練を実施し、企業からの評価や職務経歴をカード化し、訓練終了後の正社員への移行を促進。</a:t>
            </a:r>
            <a:endParaRPr lang="en-US" altLang="ja-JP" sz="1600" dirty="0" smtClean="0">
              <a:solidFill>
                <a:schemeClr val="bg1"/>
              </a:solidFill>
              <a:latin typeface="ＭＳ Ｐ明朝" pitchFamily="18" charset="-128"/>
              <a:ea typeface="ＭＳ Ｐ明朝" pitchFamily="18" charset="-128"/>
            </a:endParaRPr>
          </a:p>
          <a:p>
            <a:r>
              <a:rPr lang="ja-JP" altLang="en-US" sz="1600" dirty="0" smtClean="0">
                <a:solidFill>
                  <a:srgbClr val="FF0000"/>
                </a:solidFill>
                <a:latin typeface="ＭＳ Ｐ明朝" pitchFamily="18" charset="-128"/>
                <a:ea typeface="ＭＳ Ｐ明朝" pitchFamily="18" charset="-128"/>
              </a:rPr>
              <a:t>●</a:t>
            </a:r>
            <a:r>
              <a:rPr lang="ja-JP" altLang="en-US" sz="1600" dirty="0" smtClean="0">
                <a:solidFill>
                  <a:schemeClr val="bg1"/>
                </a:solidFill>
                <a:latin typeface="ＭＳ Ｐ明朝" pitchFamily="18" charset="-128"/>
                <a:ea typeface="ＭＳ Ｐ明朝" pitchFamily="18" charset="-128"/>
              </a:rPr>
              <a:t>商工会議所のネットワークを活用する。</a:t>
            </a:r>
            <a:endParaRPr lang="en-US" altLang="ja-JP" sz="1600" dirty="0" smtClean="0">
              <a:solidFill>
                <a:schemeClr val="bg1"/>
              </a:solidFill>
              <a:latin typeface="ＭＳ Ｐ明朝" pitchFamily="18" charset="-128"/>
              <a:ea typeface="ＭＳ Ｐ明朝" pitchFamily="18" charset="-128"/>
            </a:endParaRPr>
          </a:p>
          <a:p>
            <a:r>
              <a:rPr lang="ja-JP" altLang="en-US" sz="1600" dirty="0" smtClean="0">
                <a:solidFill>
                  <a:srgbClr val="FF0000"/>
                </a:solidFill>
                <a:latin typeface="ＭＳ Ｐ明朝" pitchFamily="18" charset="-128"/>
                <a:ea typeface="ＭＳ Ｐ明朝" pitchFamily="18" charset="-128"/>
              </a:rPr>
              <a:t>●</a:t>
            </a:r>
            <a:r>
              <a:rPr lang="ja-JP" altLang="en-US" sz="1600" dirty="0" smtClean="0">
                <a:solidFill>
                  <a:schemeClr val="bg1"/>
                </a:solidFill>
                <a:latin typeface="ＭＳ Ｐ明朝" pitchFamily="18" charset="-128"/>
                <a:ea typeface="ＭＳ Ｐ明朝" pitchFamily="18" charset="-128"/>
              </a:rPr>
              <a:t>都道府県に運営本部とカードを作成するジョブカードセンターを置く。</a:t>
            </a:r>
            <a:endParaRPr lang="en-US" altLang="ja-JP" sz="1600" dirty="0" smtClean="0">
              <a:solidFill>
                <a:schemeClr val="bg1"/>
              </a:solidFill>
              <a:latin typeface="ＭＳ Ｐ明朝" pitchFamily="18" charset="-128"/>
              <a:ea typeface="ＭＳ Ｐ明朝" pitchFamily="18" charset="-128"/>
            </a:endParaRPr>
          </a:p>
          <a:p>
            <a:r>
              <a:rPr lang="ja-JP" altLang="en-US" sz="1600" dirty="0" smtClean="0">
                <a:solidFill>
                  <a:srgbClr val="FF0000"/>
                </a:solidFill>
                <a:latin typeface="ＭＳ Ｐ明朝" pitchFamily="18" charset="-128"/>
                <a:ea typeface="ＭＳ Ｐ明朝" pitchFamily="18" charset="-128"/>
              </a:rPr>
              <a:t>●</a:t>
            </a:r>
            <a:r>
              <a:rPr lang="ja-JP" altLang="en-US" sz="1600" dirty="0" smtClean="0">
                <a:solidFill>
                  <a:schemeClr val="bg1"/>
                </a:solidFill>
                <a:latin typeface="ＭＳ Ｐ明朝" pitchFamily="18" charset="-128"/>
                <a:ea typeface="ＭＳ Ｐ明朝" pitchFamily="18" charset="-128"/>
              </a:rPr>
              <a:t>「新成長戦略」</a:t>
            </a:r>
            <a:r>
              <a:rPr lang="en-US" altLang="ja-JP" sz="1600" dirty="0" smtClean="0">
                <a:solidFill>
                  <a:schemeClr val="bg1"/>
                </a:solidFill>
                <a:latin typeface="ＭＳ Ｐ明朝" pitchFamily="18" charset="-128"/>
                <a:ea typeface="ＭＳ Ｐ明朝" pitchFamily="18" charset="-128"/>
              </a:rPr>
              <a:t>(2010.6.18</a:t>
            </a:r>
            <a:r>
              <a:rPr lang="ja-JP" altLang="en-US" sz="1600" dirty="0" smtClean="0">
                <a:solidFill>
                  <a:schemeClr val="bg1"/>
                </a:solidFill>
                <a:latin typeface="ＭＳ Ｐ明朝" pitchFamily="18" charset="-128"/>
                <a:ea typeface="ＭＳ Ｐ明朝" pitchFamily="18" charset="-128"/>
              </a:rPr>
              <a:t>閣議決定</a:t>
            </a:r>
            <a:r>
              <a:rPr lang="en-US" altLang="ja-JP" sz="1600" dirty="0" smtClean="0">
                <a:solidFill>
                  <a:schemeClr val="bg1"/>
                </a:solidFill>
                <a:latin typeface="ＭＳ Ｐ明朝" pitchFamily="18" charset="-128"/>
                <a:ea typeface="ＭＳ Ｐ明朝" pitchFamily="18" charset="-128"/>
              </a:rPr>
              <a:t>)</a:t>
            </a:r>
            <a:r>
              <a:rPr lang="ja-JP" altLang="en-US" sz="1600" dirty="0" smtClean="0">
                <a:solidFill>
                  <a:schemeClr val="bg1"/>
                </a:solidFill>
                <a:latin typeface="ＭＳ Ｐ明朝" pitchFamily="18" charset="-128"/>
                <a:ea typeface="ＭＳ Ｐ明朝" pitchFamily="18" charset="-128"/>
              </a:rPr>
              <a:t>では、</a:t>
            </a:r>
            <a:r>
              <a:rPr lang="en-US" altLang="ja-JP" sz="1600" dirty="0" smtClean="0">
                <a:solidFill>
                  <a:schemeClr val="bg1"/>
                </a:solidFill>
                <a:latin typeface="ＭＳ Ｐ明朝" pitchFamily="18" charset="-128"/>
                <a:ea typeface="ＭＳ Ｐ明朝" pitchFamily="18" charset="-128"/>
              </a:rPr>
              <a:t>2020</a:t>
            </a:r>
            <a:r>
              <a:rPr lang="ja-JP" altLang="en-US" sz="1600" dirty="0" smtClean="0">
                <a:solidFill>
                  <a:schemeClr val="bg1"/>
                </a:solidFill>
                <a:latin typeface="ＭＳ Ｐ明朝" pitchFamily="18" charset="-128"/>
                <a:ea typeface="ＭＳ Ｐ明朝" pitchFamily="18" charset="-128"/>
              </a:rPr>
              <a:t>年までの目標としてカード取得者</a:t>
            </a:r>
            <a:r>
              <a:rPr lang="en-US" altLang="ja-JP" sz="1600" dirty="0" smtClean="0">
                <a:solidFill>
                  <a:schemeClr val="bg1"/>
                </a:solidFill>
                <a:latin typeface="ＭＳ Ｐ明朝" pitchFamily="18" charset="-128"/>
                <a:ea typeface="ＭＳ Ｐ明朝" pitchFamily="18" charset="-128"/>
              </a:rPr>
              <a:t>300</a:t>
            </a:r>
            <a:r>
              <a:rPr lang="ja-JP" altLang="en-US" sz="1600" dirty="0" smtClean="0">
                <a:solidFill>
                  <a:schemeClr val="bg1"/>
                </a:solidFill>
                <a:latin typeface="ＭＳ Ｐ明朝" pitchFamily="18" charset="-128"/>
                <a:ea typeface="ＭＳ Ｐ明朝" pitchFamily="18" charset="-128"/>
              </a:rPr>
              <a:t>万人を打ち出した。</a:t>
            </a:r>
            <a:endParaRPr lang="en-US" altLang="ja-JP" sz="1600" dirty="0" smtClean="0">
              <a:solidFill>
                <a:schemeClr val="bg1"/>
              </a:solidFill>
              <a:latin typeface="ＭＳ Ｐ明朝" pitchFamily="18" charset="-128"/>
              <a:ea typeface="ＭＳ Ｐ明朝" pitchFamily="18" charset="-128"/>
            </a:endParaRPr>
          </a:p>
          <a:p>
            <a:r>
              <a:rPr lang="ja-JP" altLang="en-US" sz="1600" dirty="0" smtClean="0">
                <a:solidFill>
                  <a:srgbClr val="FF0000"/>
                </a:solidFill>
                <a:latin typeface="ＭＳ Ｐ明朝" pitchFamily="18" charset="-128"/>
                <a:ea typeface="ＭＳ Ｐ明朝" pitchFamily="18" charset="-128"/>
              </a:rPr>
              <a:t>●</a:t>
            </a:r>
            <a:r>
              <a:rPr lang="ja-JP" altLang="en-US" sz="1600" dirty="0" smtClean="0">
                <a:solidFill>
                  <a:schemeClr val="bg1"/>
                </a:solidFill>
                <a:latin typeface="ＭＳ Ｐ明朝" pitchFamily="18" charset="-128"/>
                <a:ea typeface="ＭＳ Ｐ明朝" pitchFamily="18" charset="-128"/>
              </a:rPr>
              <a:t>カード取得者数　</a:t>
            </a:r>
            <a:r>
              <a:rPr lang="en-US" altLang="ja-JP" sz="1600" dirty="0" smtClean="0">
                <a:solidFill>
                  <a:schemeClr val="bg1"/>
                </a:solidFill>
                <a:latin typeface="ＭＳ Ｐ明朝" pitchFamily="18" charset="-128"/>
                <a:ea typeface="ＭＳ Ｐ明朝" pitchFamily="18" charset="-128"/>
              </a:rPr>
              <a:t>162,885</a:t>
            </a:r>
            <a:r>
              <a:rPr lang="ja-JP" altLang="en-US" sz="1600" dirty="0" smtClean="0">
                <a:solidFill>
                  <a:schemeClr val="bg1"/>
                </a:solidFill>
                <a:latin typeface="ＭＳ Ｐ明朝" pitchFamily="18" charset="-128"/>
                <a:ea typeface="ＭＳ Ｐ明朝" pitchFamily="18" charset="-128"/>
              </a:rPr>
              <a:t>人（</a:t>
            </a:r>
            <a:r>
              <a:rPr lang="en-US" altLang="ja-JP" sz="1600" dirty="0" smtClean="0">
                <a:solidFill>
                  <a:schemeClr val="bg1"/>
                </a:solidFill>
                <a:latin typeface="ＭＳ Ｐ明朝" pitchFamily="18" charset="-128"/>
                <a:ea typeface="ＭＳ Ｐ明朝" pitchFamily="18" charset="-128"/>
              </a:rPr>
              <a:t>2009</a:t>
            </a:r>
            <a:r>
              <a:rPr lang="ja-JP" altLang="en-US" sz="1600" dirty="0" smtClean="0">
                <a:solidFill>
                  <a:schemeClr val="bg1"/>
                </a:solidFill>
                <a:latin typeface="ＭＳ Ｐ明朝" pitchFamily="18" charset="-128"/>
                <a:ea typeface="ＭＳ Ｐ明朝" pitchFamily="18" charset="-128"/>
              </a:rPr>
              <a:t>年度）</a:t>
            </a:r>
            <a:endParaRPr lang="en-US" altLang="ja-JP" sz="1600" dirty="0" smtClean="0">
              <a:solidFill>
                <a:schemeClr val="bg1"/>
              </a:solidFill>
              <a:latin typeface="ＭＳ Ｐ明朝" pitchFamily="18" charset="-128"/>
              <a:ea typeface="ＭＳ Ｐ明朝" pitchFamily="18" charset="-128"/>
            </a:endParaRPr>
          </a:p>
          <a:p>
            <a:r>
              <a:rPr lang="en-US" altLang="ja-JP" sz="1600" dirty="0" smtClean="0">
                <a:solidFill>
                  <a:schemeClr val="bg1"/>
                </a:solidFill>
                <a:latin typeface="ＭＳ Ｐ明朝" pitchFamily="18" charset="-128"/>
                <a:ea typeface="ＭＳ Ｐ明朝" pitchFamily="18" charset="-128"/>
              </a:rPr>
              <a:t>  </a:t>
            </a:r>
            <a:r>
              <a:rPr lang="ja-JP" altLang="en-US" sz="1600" dirty="0" smtClean="0">
                <a:solidFill>
                  <a:schemeClr val="bg1"/>
                </a:solidFill>
                <a:latin typeface="ＭＳ Ｐ明朝" pitchFamily="18" charset="-128"/>
                <a:ea typeface="ＭＳ Ｐ明朝" pitchFamily="18" charset="-128"/>
              </a:rPr>
              <a:t>雇用型訓練受講者　</a:t>
            </a:r>
            <a:r>
              <a:rPr lang="en-US" altLang="ja-JP" sz="1600" dirty="0" smtClean="0">
                <a:solidFill>
                  <a:schemeClr val="bg1"/>
                </a:solidFill>
                <a:latin typeface="ＭＳ Ｐ明朝" pitchFamily="18" charset="-128"/>
                <a:ea typeface="ＭＳ Ｐ明朝" pitchFamily="18" charset="-128"/>
              </a:rPr>
              <a:t>10,164</a:t>
            </a:r>
            <a:r>
              <a:rPr lang="ja-JP" altLang="en-US" sz="1600" dirty="0" smtClean="0">
                <a:solidFill>
                  <a:schemeClr val="bg1"/>
                </a:solidFill>
                <a:latin typeface="ＭＳ Ｐ明朝" pitchFamily="18" charset="-128"/>
                <a:ea typeface="ＭＳ Ｐ明朝" pitchFamily="18" charset="-128"/>
              </a:rPr>
              <a:t>人（</a:t>
            </a:r>
            <a:r>
              <a:rPr lang="en-US" altLang="ja-JP" sz="1600" dirty="0" smtClean="0">
                <a:solidFill>
                  <a:schemeClr val="bg1"/>
                </a:solidFill>
                <a:latin typeface="ＭＳ Ｐ明朝" pitchFamily="18" charset="-128"/>
                <a:ea typeface="ＭＳ Ｐ明朝" pitchFamily="18" charset="-128"/>
              </a:rPr>
              <a:t>2010.8)</a:t>
            </a:r>
          </a:p>
          <a:p>
            <a:r>
              <a:rPr lang="ja-JP" altLang="en-US" sz="1600" dirty="0" smtClean="0">
                <a:solidFill>
                  <a:srgbClr val="FF0000"/>
                </a:solidFill>
                <a:latin typeface="ＭＳ Ｐ明朝" pitchFamily="18" charset="-128"/>
                <a:ea typeface="ＭＳ Ｐ明朝" pitchFamily="18" charset="-128"/>
              </a:rPr>
              <a:t>●</a:t>
            </a:r>
            <a:r>
              <a:rPr lang="ja-JP" altLang="en-US" sz="1600" dirty="0" smtClean="0">
                <a:solidFill>
                  <a:schemeClr val="bg1"/>
                </a:solidFill>
                <a:latin typeface="ＭＳ Ｐ明朝" pitchFamily="18" charset="-128"/>
                <a:ea typeface="ＭＳ Ｐ明朝" pitchFamily="18" charset="-128"/>
              </a:rPr>
              <a:t>さらにジョブカードを利用し、「キャリア段位」</a:t>
            </a:r>
            <a:r>
              <a:rPr lang="en-US" altLang="ja-JP" sz="1600" dirty="0" smtClean="0">
                <a:solidFill>
                  <a:schemeClr val="bg1"/>
                </a:solidFill>
                <a:latin typeface="ＭＳ Ｐ明朝" pitchFamily="18" charset="-128"/>
                <a:ea typeface="ＭＳ Ｐ明朝" pitchFamily="18" charset="-128"/>
              </a:rPr>
              <a:t>(</a:t>
            </a:r>
            <a:r>
              <a:rPr lang="ja-JP" altLang="en-US" sz="1600" dirty="0" smtClean="0">
                <a:solidFill>
                  <a:schemeClr val="bg1"/>
                </a:solidFill>
                <a:latin typeface="ＭＳ Ｐ明朝" pitchFamily="18" charset="-128"/>
                <a:ea typeface="ＭＳ Ｐ明朝" pitchFamily="18" charset="-128"/>
              </a:rPr>
              <a:t>日本版</a:t>
            </a:r>
            <a:r>
              <a:rPr lang="en-US" altLang="ja-JP" sz="1600" dirty="0" smtClean="0">
                <a:solidFill>
                  <a:schemeClr val="bg1"/>
                </a:solidFill>
                <a:latin typeface="ＭＳ Ｐ明朝" pitchFamily="18" charset="-128"/>
                <a:ea typeface="ＭＳ Ｐ明朝" pitchFamily="18" charset="-128"/>
              </a:rPr>
              <a:t>NVQ</a:t>
            </a:r>
            <a:r>
              <a:rPr lang="ja-JP" altLang="en-US" sz="1600" dirty="0" smtClean="0">
                <a:solidFill>
                  <a:schemeClr val="bg1"/>
                </a:solidFill>
                <a:latin typeface="ＭＳ Ｐ明朝" pitchFamily="18" charset="-128"/>
                <a:ea typeface="ＭＳ Ｐ明朝" pitchFamily="18" charset="-128"/>
              </a:rPr>
              <a:t>）を導入・普及するとしている。</a:t>
            </a:r>
            <a:endParaRPr lang="en-US" altLang="ja-JP" sz="1600" dirty="0" smtClean="0">
              <a:solidFill>
                <a:srgbClr val="FF0000"/>
              </a:solidFill>
              <a:latin typeface="ＭＳ Ｐ明朝" pitchFamily="18" charset="-128"/>
              <a:ea typeface="ＭＳ Ｐ明朝" pitchFamily="18" charset="-128"/>
            </a:endParaRPr>
          </a:p>
          <a:p>
            <a:r>
              <a:rPr lang="ja-JP" altLang="en-US" sz="1600" dirty="0" smtClean="0">
                <a:solidFill>
                  <a:srgbClr val="FF0000"/>
                </a:solidFill>
                <a:latin typeface="ＭＳ Ｐ明朝" pitchFamily="18" charset="-128"/>
                <a:ea typeface="ＭＳ Ｐ明朝" pitchFamily="18" charset="-128"/>
              </a:rPr>
              <a:t>●</a:t>
            </a:r>
            <a:r>
              <a:rPr lang="en-US" altLang="ja-JP" sz="1600" dirty="0" smtClean="0">
                <a:solidFill>
                  <a:schemeClr val="bg1"/>
                </a:solidFill>
                <a:latin typeface="ＭＳ Ｐ明朝" pitchFamily="18" charset="-128"/>
                <a:ea typeface="ＭＳ Ｐ明朝" pitchFamily="18" charset="-128"/>
              </a:rPr>
              <a:t>2010</a:t>
            </a:r>
            <a:r>
              <a:rPr lang="ja-JP" altLang="en-US" sz="1600" dirty="0" smtClean="0">
                <a:solidFill>
                  <a:schemeClr val="bg1"/>
                </a:solidFill>
                <a:latin typeface="ＭＳ Ｐ明朝" pitchFamily="18" charset="-128"/>
                <a:ea typeface="ＭＳ Ｐ明朝" pitchFamily="18" charset="-128"/>
              </a:rPr>
              <a:t>年度予算－</a:t>
            </a:r>
            <a:r>
              <a:rPr lang="en-US" altLang="ja-JP" sz="1600" dirty="0" smtClean="0">
                <a:solidFill>
                  <a:schemeClr val="bg1"/>
                </a:solidFill>
                <a:latin typeface="ＭＳ Ｐ明朝" pitchFamily="18" charset="-128"/>
                <a:ea typeface="ＭＳ Ｐ明朝" pitchFamily="18" charset="-128"/>
              </a:rPr>
              <a:t>26</a:t>
            </a:r>
            <a:r>
              <a:rPr lang="ja-JP" altLang="en-US" sz="1600" dirty="0" smtClean="0">
                <a:solidFill>
                  <a:schemeClr val="bg1"/>
                </a:solidFill>
                <a:latin typeface="ＭＳ Ｐ明朝" pitchFamily="18" charset="-128"/>
                <a:ea typeface="ＭＳ Ｐ明朝" pitchFamily="18" charset="-128"/>
              </a:rPr>
              <a:t>億万円</a:t>
            </a:r>
            <a:endParaRPr lang="en-US" altLang="ja-JP" sz="1600" dirty="0" smtClean="0">
              <a:solidFill>
                <a:schemeClr val="bg1"/>
              </a:solidFill>
              <a:latin typeface="ＭＳ Ｐ明朝" pitchFamily="18" charset="-128"/>
              <a:ea typeface="ＭＳ Ｐ明朝" pitchFamily="18" charset="-128"/>
            </a:endParaRPr>
          </a:p>
          <a:p>
            <a:r>
              <a:rPr lang="ja-JP" altLang="en-US" sz="1600" dirty="0" smtClean="0">
                <a:solidFill>
                  <a:schemeClr val="bg1"/>
                </a:solidFill>
                <a:latin typeface="ＭＳ Ｐ明朝" pitchFamily="18" charset="-128"/>
                <a:ea typeface="ＭＳ Ｐ明朝" pitchFamily="18" charset="-128"/>
              </a:rPr>
              <a:t>　関連するキャリア助成金は</a:t>
            </a:r>
            <a:r>
              <a:rPr lang="en-US" altLang="ja-JP" sz="1600" dirty="0" smtClean="0">
                <a:solidFill>
                  <a:schemeClr val="bg1"/>
                </a:solidFill>
                <a:latin typeface="ＭＳ Ｐ明朝" pitchFamily="18" charset="-128"/>
                <a:ea typeface="ＭＳ Ｐ明朝" pitchFamily="18" charset="-128"/>
              </a:rPr>
              <a:t>10</a:t>
            </a:r>
            <a:r>
              <a:rPr lang="ja-JP" altLang="en-US" sz="1600" dirty="0" smtClean="0">
                <a:solidFill>
                  <a:schemeClr val="bg1"/>
                </a:solidFill>
                <a:latin typeface="ＭＳ Ｐ明朝" pitchFamily="18" charset="-128"/>
                <a:ea typeface="ＭＳ Ｐ明朝" pitchFamily="18" charset="-128"/>
              </a:rPr>
              <a:t>億円</a:t>
            </a:r>
            <a:endParaRPr lang="en-US" altLang="ja-JP" sz="1600" dirty="0" smtClean="0">
              <a:solidFill>
                <a:schemeClr val="bg1"/>
              </a:solidFill>
              <a:latin typeface="ＭＳ Ｐ明朝" pitchFamily="18" charset="-128"/>
              <a:ea typeface="ＭＳ Ｐ明朝" pitchFamily="18" charset="-128"/>
            </a:endParaRPr>
          </a:p>
          <a:p>
            <a:r>
              <a:rPr lang="ja-JP" altLang="en-US" sz="1600" dirty="0" smtClean="0">
                <a:solidFill>
                  <a:schemeClr val="bg1"/>
                </a:solidFill>
                <a:latin typeface="ＭＳ Ｐ明朝" pitchFamily="18" charset="-128"/>
                <a:ea typeface="ＭＳ Ｐ明朝" pitchFamily="18" charset="-128"/>
              </a:rPr>
              <a:t>　</a:t>
            </a:r>
            <a:r>
              <a:rPr lang="en-US" altLang="ja-JP" sz="1600" dirty="0" smtClean="0">
                <a:solidFill>
                  <a:schemeClr val="bg1"/>
                </a:solidFill>
                <a:latin typeface="ＭＳ Ｐ明朝" pitchFamily="18" charset="-128"/>
                <a:ea typeface="ＭＳ Ｐ明朝" pitchFamily="18" charset="-128"/>
              </a:rPr>
              <a:t>2011</a:t>
            </a:r>
            <a:r>
              <a:rPr lang="ja-JP" altLang="en-US" sz="1600" dirty="0" smtClean="0">
                <a:solidFill>
                  <a:schemeClr val="bg1"/>
                </a:solidFill>
                <a:latin typeface="ＭＳ Ｐ明朝" pitchFamily="18" charset="-128"/>
                <a:ea typeface="ＭＳ Ｐ明朝" pitchFamily="18" charset="-128"/>
              </a:rPr>
              <a:t>年度要求－</a:t>
            </a:r>
            <a:r>
              <a:rPr lang="en-US" altLang="ja-JP" sz="1600" dirty="0" smtClean="0">
                <a:solidFill>
                  <a:schemeClr val="bg1"/>
                </a:solidFill>
                <a:latin typeface="ＭＳ Ｐ明朝" pitchFamily="18" charset="-128"/>
                <a:ea typeface="ＭＳ Ｐ明朝" pitchFamily="18" charset="-128"/>
              </a:rPr>
              <a:t>23</a:t>
            </a:r>
            <a:r>
              <a:rPr lang="ja-JP" altLang="en-US" sz="1600" dirty="0" smtClean="0">
                <a:solidFill>
                  <a:schemeClr val="bg1"/>
                </a:solidFill>
                <a:latin typeface="ＭＳ Ｐ明朝" pitchFamily="18" charset="-128"/>
                <a:ea typeface="ＭＳ Ｐ明朝" pitchFamily="18" charset="-128"/>
              </a:rPr>
              <a:t>億万円（助成金</a:t>
            </a:r>
            <a:r>
              <a:rPr lang="en-US" altLang="ja-JP" sz="1600" dirty="0" smtClean="0">
                <a:solidFill>
                  <a:schemeClr val="bg1"/>
                </a:solidFill>
                <a:latin typeface="ＭＳ Ｐ明朝" pitchFamily="18" charset="-128"/>
                <a:ea typeface="ＭＳ Ｐ明朝" pitchFamily="18" charset="-128"/>
              </a:rPr>
              <a:t>53</a:t>
            </a:r>
            <a:r>
              <a:rPr lang="ja-JP" altLang="en-US" sz="1600" dirty="0" smtClean="0">
                <a:solidFill>
                  <a:schemeClr val="bg1"/>
                </a:solidFill>
                <a:latin typeface="ＭＳ Ｐ明朝" pitchFamily="18" charset="-128"/>
                <a:ea typeface="ＭＳ Ｐ明朝" pitchFamily="18" charset="-128"/>
              </a:rPr>
              <a:t>億円）</a:t>
            </a:r>
            <a:endParaRPr lang="en-US" altLang="ja-JP" sz="1600" dirty="0" smtClean="0">
              <a:solidFill>
                <a:schemeClr val="bg1"/>
              </a:solidFill>
              <a:latin typeface="ＭＳ Ｐ明朝" pitchFamily="18" charset="-128"/>
              <a:ea typeface="ＭＳ Ｐ明朝" pitchFamily="18" charset="-128"/>
            </a:endParaRPr>
          </a:p>
          <a:p>
            <a:r>
              <a:rPr lang="ja-JP" altLang="en-US" sz="1600" dirty="0" smtClean="0">
                <a:solidFill>
                  <a:srgbClr val="FF0000"/>
                </a:solidFill>
                <a:latin typeface="ＭＳ Ｐ明朝" pitchFamily="18" charset="-128"/>
                <a:ea typeface="ＭＳ Ｐ明朝" pitchFamily="18" charset="-128"/>
              </a:rPr>
              <a:t>●</a:t>
            </a:r>
            <a:r>
              <a:rPr lang="en-US" altLang="ja-JP" sz="1600" dirty="0" smtClean="0">
                <a:solidFill>
                  <a:schemeClr val="bg1"/>
                </a:solidFill>
                <a:latin typeface="ＭＳ Ｐ明朝" pitchFamily="18" charset="-128"/>
                <a:ea typeface="ＭＳ Ｐ明朝" pitchFamily="18" charset="-128"/>
              </a:rPr>
              <a:t>2010</a:t>
            </a:r>
            <a:r>
              <a:rPr lang="ja-JP" altLang="en-US" sz="1600" dirty="0" smtClean="0">
                <a:solidFill>
                  <a:schemeClr val="bg1"/>
                </a:solidFill>
                <a:latin typeface="ＭＳ Ｐ明朝" pitchFamily="18" charset="-128"/>
                <a:ea typeface="ＭＳ Ｐ明朝" pitchFamily="18" charset="-128"/>
              </a:rPr>
              <a:t>年</a:t>
            </a:r>
            <a:r>
              <a:rPr lang="en-US" altLang="ja-JP" sz="1600" dirty="0" smtClean="0">
                <a:solidFill>
                  <a:schemeClr val="bg1"/>
                </a:solidFill>
                <a:latin typeface="ＭＳ Ｐ明朝" pitchFamily="18" charset="-128"/>
                <a:ea typeface="ＭＳ Ｐ明朝" pitchFamily="18" charset="-128"/>
              </a:rPr>
              <a:t>10</a:t>
            </a:r>
            <a:r>
              <a:rPr lang="ja-JP" altLang="en-US" sz="1600" dirty="0" smtClean="0">
                <a:solidFill>
                  <a:schemeClr val="bg1"/>
                </a:solidFill>
                <a:latin typeface="ＭＳ Ｐ明朝" pitchFamily="18" charset="-128"/>
                <a:ea typeface="ＭＳ Ｐ明朝" pitchFamily="18" charset="-128"/>
              </a:rPr>
              <a:t>月の行政刷新会議「事業仕分け」で</a:t>
            </a:r>
            <a:r>
              <a:rPr lang="en-US" altLang="ja-JP" sz="1600" dirty="0" smtClean="0">
                <a:solidFill>
                  <a:schemeClr val="bg1"/>
                </a:solidFill>
                <a:latin typeface="ＭＳ Ｐ明朝" pitchFamily="18" charset="-128"/>
                <a:ea typeface="ＭＳ Ｐ明朝" pitchFamily="18" charset="-128"/>
              </a:rPr>
              <a:t>WG</a:t>
            </a:r>
            <a:r>
              <a:rPr lang="ja-JP" altLang="en-US" sz="1600" dirty="0" smtClean="0">
                <a:solidFill>
                  <a:schemeClr val="bg1"/>
                </a:solidFill>
                <a:latin typeface="ＭＳ Ｐ明朝" pitchFamily="18" charset="-128"/>
                <a:ea typeface="ＭＳ Ｐ明朝" pitchFamily="18" charset="-128"/>
              </a:rPr>
              <a:t>が事業廃止と結論付けた。 </a:t>
            </a:r>
            <a:r>
              <a:rPr lang="en-US" altLang="ja-JP" sz="1600" dirty="0" smtClean="0">
                <a:solidFill>
                  <a:schemeClr val="bg1"/>
                </a:solidFill>
                <a:latin typeface="ＭＳ Ｐ明朝" pitchFamily="18" charset="-128"/>
                <a:ea typeface="ＭＳ Ｐ明朝" pitchFamily="18" charset="-128"/>
              </a:rPr>
              <a:t>(</a:t>
            </a:r>
            <a:r>
              <a:rPr lang="ja-JP" altLang="en-US" sz="1600" dirty="0" smtClean="0">
                <a:solidFill>
                  <a:schemeClr val="bg1"/>
                </a:solidFill>
                <a:latin typeface="ＭＳ Ｐ明朝" pitchFamily="18" charset="-128"/>
                <a:ea typeface="ＭＳ Ｐ明朝" pitchFamily="18" charset="-128"/>
              </a:rPr>
              <a:t>同様の政策目的を持った類似制度との整理統合を図り、</a:t>
            </a:r>
            <a:r>
              <a:rPr lang="en-US" altLang="ja-JP" sz="1600" dirty="0" smtClean="0">
                <a:solidFill>
                  <a:schemeClr val="bg1"/>
                </a:solidFill>
                <a:latin typeface="ＭＳ Ｐ明朝" pitchFamily="18" charset="-128"/>
                <a:ea typeface="ＭＳ Ｐ明朝" pitchFamily="18" charset="-128"/>
              </a:rPr>
              <a:t>OJT</a:t>
            </a:r>
            <a:r>
              <a:rPr lang="ja-JP" altLang="en-US" sz="1600" dirty="0" smtClean="0">
                <a:solidFill>
                  <a:schemeClr val="bg1"/>
                </a:solidFill>
                <a:latin typeface="ＭＳ Ｐ明朝" pitchFamily="18" charset="-128"/>
                <a:ea typeface="ＭＳ Ｐ明朝" pitchFamily="18" charset="-128"/>
              </a:rPr>
              <a:t>による能力開発という本来の政策目的を実現できる新たな枠組みを設ける</a:t>
            </a:r>
            <a:r>
              <a:rPr lang="en-US" altLang="ja-JP" sz="1600" dirty="0" smtClean="0">
                <a:solidFill>
                  <a:schemeClr val="bg1"/>
                </a:solidFill>
                <a:latin typeface="ＭＳ Ｐ明朝" pitchFamily="18" charset="-128"/>
                <a:ea typeface="ＭＳ Ｐ明朝" pitchFamily="18" charset="-128"/>
              </a:rPr>
              <a:t>)</a:t>
            </a:r>
          </a:p>
          <a:p>
            <a:endParaRPr lang="ja-JP" altLang="en-US" sz="1600" dirty="0">
              <a:solidFill>
                <a:schemeClr val="bg1"/>
              </a:solidFill>
              <a:latin typeface="AR P丸ゴシック体M" pitchFamily="50" charset="-128"/>
              <a:ea typeface="AR P丸ゴシック体M" pitchFamily="50" charset="-128"/>
            </a:endParaRPr>
          </a:p>
        </p:txBody>
      </p:sp>
      <p:sp>
        <p:nvSpPr>
          <p:cNvPr id="6" name="線吹き出し 1 (枠付き) 5"/>
          <p:cNvSpPr/>
          <p:nvPr/>
        </p:nvSpPr>
        <p:spPr>
          <a:xfrm>
            <a:off x="5085184" y="2339752"/>
            <a:ext cx="1296144" cy="864096"/>
          </a:xfrm>
          <a:prstGeom prst="borderCallout1">
            <a:avLst>
              <a:gd name="adj1" fmla="val 18750"/>
              <a:gd name="adj2" fmla="val -8333"/>
              <a:gd name="adj3" fmla="val -19777"/>
              <a:gd name="adj4" fmla="val -44073"/>
            </a:avLst>
          </a:prstGeom>
          <a:solidFill>
            <a:srgbClr val="FFFF00"/>
          </a:soli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bg1"/>
                </a:solidFill>
                <a:latin typeface="ＭＳ Ｐ明朝" pitchFamily="18" charset="-128"/>
                <a:ea typeface="ＭＳ Ｐ明朝" pitchFamily="18" charset="-128"/>
              </a:rPr>
              <a:t>地域センター</a:t>
            </a:r>
            <a:r>
              <a:rPr kumimoji="1" lang="en-US" altLang="ja-JP" sz="1200" dirty="0" smtClean="0">
                <a:solidFill>
                  <a:schemeClr val="bg1"/>
                </a:solidFill>
                <a:latin typeface="ＭＳ Ｐ明朝" pitchFamily="18" charset="-128"/>
                <a:ea typeface="ＭＳ Ｐ明朝" pitchFamily="18" charset="-128"/>
              </a:rPr>
              <a:t>(47 </a:t>
            </a:r>
            <a:r>
              <a:rPr kumimoji="1" lang="ja-JP" altLang="en-US" sz="1200" dirty="0" smtClean="0">
                <a:solidFill>
                  <a:schemeClr val="bg1"/>
                </a:solidFill>
                <a:latin typeface="ＭＳ Ｐ明朝" pitchFamily="18" charset="-128"/>
                <a:ea typeface="ＭＳ Ｐ明朝" pitchFamily="18" charset="-128"/>
              </a:rPr>
              <a:t>箇所</a:t>
            </a:r>
            <a:r>
              <a:rPr kumimoji="1" lang="en-US" altLang="ja-JP" sz="1200" dirty="0" smtClean="0">
                <a:solidFill>
                  <a:schemeClr val="bg1"/>
                </a:solidFill>
                <a:latin typeface="ＭＳ Ｐ明朝" pitchFamily="18" charset="-128"/>
                <a:ea typeface="ＭＳ Ｐ明朝" pitchFamily="18" charset="-128"/>
              </a:rPr>
              <a:t>)</a:t>
            </a:r>
            <a:r>
              <a:rPr kumimoji="1" lang="ja-JP" altLang="en-US" sz="1200" dirty="0" smtClean="0">
                <a:solidFill>
                  <a:schemeClr val="bg1"/>
                </a:solidFill>
                <a:latin typeface="ＭＳ Ｐ明朝" pitchFamily="18" charset="-128"/>
                <a:ea typeface="ＭＳ Ｐ明朝" pitchFamily="18" charset="-128"/>
              </a:rPr>
              <a:t>活動拠点</a:t>
            </a:r>
            <a:r>
              <a:rPr kumimoji="1" lang="en-US" altLang="ja-JP" sz="1200" dirty="0" smtClean="0">
                <a:solidFill>
                  <a:schemeClr val="bg1"/>
                </a:solidFill>
                <a:latin typeface="ＭＳ Ｐ明朝" pitchFamily="18" charset="-128"/>
                <a:ea typeface="ＭＳ Ｐ明朝" pitchFamily="18" charset="-128"/>
              </a:rPr>
              <a:t>(87</a:t>
            </a:r>
            <a:r>
              <a:rPr lang="ja-JP" altLang="en-US" sz="1200" dirty="0" smtClean="0">
                <a:solidFill>
                  <a:schemeClr val="bg1"/>
                </a:solidFill>
                <a:latin typeface="ＭＳ Ｐ明朝" pitchFamily="18" charset="-128"/>
                <a:ea typeface="ＭＳ Ｐ明朝" pitchFamily="18" charset="-128"/>
              </a:rPr>
              <a:t>箇所）</a:t>
            </a:r>
            <a:endParaRPr lang="en-US" altLang="ja-JP" sz="1200" dirty="0" smtClean="0">
              <a:solidFill>
                <a:schemeClr val="bg1"/>
              </a:solidFill>
              <a:latin typeface="ＭＳ Ｐ明朝" pitchFamily="18" charset="-128"/>
              <a:ea typeface="ＭＳ Ｐ明朝" pitchFamily="18" charset="-128"/>
            </a:endParaRPr>
          </a:p>
          <a:p>
            <a:r>
              <a:rPr kumimoji="1" lang="en-US" altLang="ja-JP" sz="1200" dirty="0" smtClean="0">
                <a:solidFill>
                  <a:schemeClr val="bg1"/>
                </a:solidFill>
                <a:latin typeface="ＭＳ Ｐ明朝" pitchFamily="18" charset="-128"/>
                <a:ea typeface="ＭＳ Ｐ明朝" pitchFamily="18" charset="-128"/>
              </a:rPr>
              <a:t>“</a:t>
            </a:r>
            <a:r>
              <a:rPr kumimoji="1" lang="ja-JP" altLang="en-US" sz="1200" dirty="0" smtClean="0">
                <a:solidFill>
                  <a:schemeClr val="bg1"/>
                </a:solidFill>
                <a:latin typeface="ＭＳ Ｐ明朝" pitchFamily="18" charset="-128"/>
                <a:ea typeface="ＭＳ Ｐ明朝" pitchFamily="18" charset="-128"/>
              </a:rPr>
              <a:t>天下り</a:t>
            </a:r>
            <a:r>
              <a:rPr kumimoji="1" lang="en-US" altLang="ja-JP" sz="1200" dirty="0" smtClean="0">
                <a:solidFill>
                  <a:schemeClr val="bg1"/>
                </a:solidFill>
                <a:latin typeface="ＭＳ Ｐ明朝" pitchFamily="18" charset="-128"/>
                <a:ea typeface="ＭＳ Ｐ明朝" pitchFamily="18" charset="-128"/>
              </a:rPr>
              <a:t>”</a:t>
            </a:r>
            <a:r>
              <a:rPr kumimoji="1" lang="ja-JP" altLang="en-US" sz="1200" dirty="0" smtClean="0">
                <a:solidFill>
                  <a:schemeClr val="bg1"/>
                </a:solidFill>
                <a:latin typeface="ＭＳ Ｐ明朝" pitchFamily="18" charset="-128"/>
                <a:ea typeface="ＭＳ Ｐ明朝" pitchFamily="18" charset="-128"/>
              </a:rPr>
              <a:t>先</a:t>
            </a:r>
            <a:endParaRPr kumimoji="1" lang="ja-JP" altLang="en-US" sz="1200" dirty="0">
              <a:solidFill>
                <a:schemeClr val="bg1"/>
              </a:solidFill>
              <a:latin typeface="ＭＳ Ｐ明朝" pitchFamily="18" charset="-128"/>
              <a:ea typeface="ＭＳ Ｐ明朝" pitchFamily="18" charset="-128"/>
            </a:endParaRPr>
          </a:p>
        </p:txBody>
      </p:sp>
      <p:sp>
        <p:nvSpPr>
          <p:cNvPr id="7" name="線吹き出し 1 (枠付き) 6"/>
          <p:cNvSpPr/>
          <p:nvPr/>
        </p:nvSpPr>
        <p:spPr>
          <a:xfrm>
            <a:off x="5085184" y="3419872"/>
            <a:ext cx="1296144" cy="1728192"/>
          </a:xfrm>
          <a:prstGeom prst="borderCallout1">
            <a:avLst>
              <a:gd name="adj1" fmla="val 18750"/>
              <a:gd name="adj2" fmla="val -8333"/>
              <a:gd name="adj3" fmla="val -3096"/>
              <a:gd name="adj4" fmla="val -43036"/>
            </a:avLst>
          </a:prstGeom>
          <a:solidFill>
            <a:srgbClr val="FFFF00"/>
          </a:soli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solidFill>
                  <a:schemeClr val="bg1"/>
                </a:solidFill>
                <a:latin typeface="ＭＳ Ｐ明朝" pitchFamily="18" charset="-128"/>
                <a:ea typeface="ＭＳ Ｐ明朝" pitchFamily="18" charset="-128"/>
              </a:rPr>
              <a:t>日本版</a:t>
            </a:r>
            <a:r>
              <a:rPr lang="en-US" altLang="ja-JP" sz="1200" dirty="0" smtClean="0">
                <a:solidFill>
                  <a:schemeClr val="bg1"/>
                </a:solidFill>
                <a:latin typeface="ＭＳ Ｐ明朝" pitchFamily="18" charset="-128"/>
                <a:ea typeface="ＭＳ Ｐ明朝" pitchFamily="18" charset="-128"/>
              </a:rPr>
              <a:t>NVQ(</a:t>
            </a:r>
            <a:r>
              <a:rPr lang="ja-JP" altLang="en-US" sz="1200" dirty="0" smtClean="0">
                <a:solidFill>
                  <a:schemeClr val="bg1"/>
                </a:solidFill>
                <a:latin typeface="ＭＳ Ｐ明朝" pitchFamily="18" charset="-128"/>
                <a:ea typeface="ＭＳ Ｐ明朝" pitchFamily="18" charset="-128"/>
              </a:rPr>
              <a:t>国民共通の職業能力評価制度と呼称）訓練や仕事の実績を客観的に評価し、再就職やキャリアアップにつなげる役割を果たす。</a:t>
            </a:r>
            <a:endParaRPr kumimoji="1" lang="ja-JP" altLang="en-US" sz="1200" dirty="0">
              <a:latin typeface="ＭＳ Ｐ明朝" pitchFamily="18" charset="-128"/>
              <a:ea typeface="ＭＳ Ｐ明朝" pitchFamily="18" charset="-128"/>
            </a:endParaRPr>
          </a:p>
        </p:txBody>
      </p:sp>
      <p:sp>
        <p:nvSpPr>
          <p:cNvPr id="8" name="線吹き出し 1 (枠付き) 7"/>
          <p:cNvSpPr/>
          <p:nvPr/>
        </p:nvSpPr>
        <p:spPr>
          <a:xfrm>
            <a:off x="5085184" y="5292080"/>
            <a:ext cx="1296144" cy="1008112"/>
          </a:xfrm>
          <a:prstGeom prst="borderCallout1">
            <a:avLst>
              <a:gd name="adj1" fmla="val 18750"/>
              <a:gd name="adj2" fmla="val -8333"/>
              <a:gd name="adj3" fmla="val -20930"/>
              <a:gd name="adj4" fmla="val -35980"/>
            </a:avLst>
          </a:prstGeom>
          <a:solidFill>
            <a:srgbClr val="FFFF00"/>
          </a:soli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bg1"/>
                </a:solidFill>
                <a:latin typeface="ＭＳ Ｐ明朝" pitchFamily="18" charset="-128"/>
                <a:ea typeface="ＭＳ Ｐ明朝" pitchFamily="18" charset="-128"/>
              </a:rPr>
              <a:t>若年者等正規雇用化特別奨励金</a:t>
            </a:r>
            <a:endParaRPr kumimoji="1" lang="en-US" altLang="ja-JP" sz="1200" dirty="0" smtClean="0">
              <a:solidFill>
                <a:schemeClr val="bg1"/>
              </a:solidFill>
              <a:latin typeface="ＭＳ Ｐ明朝" pitchFamily="18" charset="-128"/>
              <a:ea typeface="ＭＳ Ｐ明朝" pitchFamily="18" charset="-128"/>
            </a:endParaRPr>
          </a:p>
          <a:p>
            <a:r>
              <a:rPr lang="en-US" altLang="ja-JP" sz="1200" dirty="0" smtClean="0">
                <a:solidFill>
                  <a:schemeClr val="bg1"/>
                </a:solidFill>
                <a:latin typeface="ＭＳ Ｐ明朝" pitchFamily="18" charset="-128"/>
                <a:ea typeface="ＭＳ Ｐ明朝" pitchFamily="18" charset="-128"/>
              </a:rPr>
              <a:t>3</a:t>
            </a:r>
            <a:r>
              <a:rPr lang="ja-JP" altLang="en-US" sz="1200" dirty="0" smtClean="0">
                <a:solidFill>
                  <a:schemeClr val="bg1"/>
                </a:solidFill>
                <a:latin typeface="ＭＳ Ｐ明朝" pitchFamily="18" charset="-128"/>
                <a:ea typeface="ＭＳ Ｐ明朝" pitchFamily="18" charset="-128"/>
              </a:rPr>
              <a:t>年以内既卒者採用拡大奨励金</a:t>
            </a:r>
            <a:endParaRPr kumimoji="1" lang="ja-JP" altLang="en-US" sz="1200" dirty="0">
              <a:solidFill>
                <a:schemeClr val="bg1"/>
              </a:solidFill>
              <a:latin typeface="ＭＳ Ｐ明朝" pitchFamily="18" charset="-128"/>
              <a:ea typeface="ＭＳ Ｐ明朝" pitchFamily="18" charset="-128"/>
            </a:endParaRPr>
          </a:p>
        </p:txBody>
      </p:sp>
      <p:sp>
        <p:nvSpPr>
          <p:cNvPr id="9" name="線吹き出し 1 (枠付き) 8"/>
          <p:cNvSpPr/>
          <p:nvPr/>
        </p:nvSpPr>
        <p:spPr>
          <a:xfrm>
            <a:off x="5085184" y="1331640"/>
            <a:ext cx="1296144" cy="864096"/>
          </a:xfrm>
          <a:prstGeom prst="borderCallout1">
            <a:avLst>
              <a:gd name="adj1" fmla="val 18750"/>
              <a:gd name="adj2" fmla="val -8333"/>
              <a:gd name="adj3" fmla="val -15074"/>
              <a:gd name="adj4" fmla="val -40477"/>
            </a:avLst>
          </a:prstGeom>
          <a:solidFill>
            <a:srgbClr val="FFFF00"/>
          </a:soli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solidFill>
                  <a:schemeClr val="bg1"/>
                </a:solidFill>
                <a:latin typeface="ＭＳ Ｐ明朝" pitchFamily="18" charset="-128"/>
                <a:ea typeface="ＭＳ Ｐ明朝" pitchFamily="18" charset="-128"/>
              </a:rPr>
              <a:t>日本の雇用契約は職務概念</a:t>
            </a:r>
            <a:r>
              <a:rPr lang="en-US" altLang="ja-JP" sz="1200" dirty="0" smtClean="0">
                <a:solidFill>
                  <a:schemeClr val="bg1"/>
                </a:solidFill>
                <a:latin typeface="ＭＳ Ｐ明朝" pitchFamily="18" charset="-128"/>
                <a:ea typeface="ＭＳ Ｐ明朝" pitchFamily="18" charset="-128"/>
              </a:rPr>
              <a:t> (=</a:t>
            </a:r>
            <a:r>
              <a:rPr lang="ja-JP" altLang="en-US" sz="1200" dirty="0" smtClean="0">
                <a:solidFill>
                  <a:schemeClr val="bg1"/>
                </a:solidFill>
                <a:latin typeface="ＭＳ Ｐ明朝" pitchFamily="18" charset="-128"/>
                <a:ea typeface="ＭＳ Ｐ明朝" pitchFamily="18" charset="-128"/>
              </a:rPr>
              <a:t>ジョブ。特定された労働</a:t>
            </a:r>
            <a:r>
              <a:rPr lang="en-US" altLang="ja-JP" sz="1200" dirty="0" smtClean="0">
                <a:solidFill>
                  <a:schemeClr val="bg1"/>
                </a:solidFill>
                <a:latin typeface="ＭＳ Ｐ明朝" pitchFamily="18" charset="-128"/>
                <a:ea typeface="ＭＳ Ｐ明朝" pitchFamily="18" charset="-128"/>
              </a:rPr>
              <a:t>)</a:t>
            </a:r>
            <a:r>
              <a:rPr lang="ja-JP" altLang="en-US" sz="1200" dirty="0" smtClean="0">
                <a:solidFill>
                  <a:schemeClr val="bg1"/>
                </a:solidFill>
                <a:latin typeface="ＭＳ Ｐ明朝" pitchFamily="18" charset="-128"/>
                <a:ea typeface="ＭＳ Ｐ明朝" pitchFamily="18" charset="-128"/>
              </a:rPr>
              <a:t>が希薄。</a:t>
            </a:r>
            <a:endParaRPr kumimoji="1" lang="ja-JP" altLang="en-US" sz="1200" dirty="0">
              <a:solidFill>
                <a:schemeClr val="bg1"/>
              </a:solidFill>
              <a:latin typeface="ＭＳ Ｐ明朝" pitchFamily="18" charset="-128"/>
              <a:ea typeface="ＭＳ Ｐ明朝" pitchFamily="18" charset="-128"/>
            </a:endParaRPr>
          </a:p>
        </p:txBody>
      </p:sp>
      <p:pic>
        <p:nvPicPr>
          <p:cNvPr id="1026" name="Picture 2" descr="C:\Users\佐藤陵一\Pictures\MP Navigator EX\2010_12_14\IMG_0001.jpg"/>
          <p:cNvPicPr>
            <a:picLocks noChangeAspect="1" noChangeArrowheads="1"/>
          </p:cNvPicPr>
          <p:nvPr/>
        </p:nvPicPr>
        <p:blipFill>
          <a:blip r:embed="rId2" cstate="print"/>
          <a:srcRect/>
          <a:stretch>
            <a:fillRect/>
          </a:stretch>
        </p:blipFill>
        <p:spPr bwMode="auto">
          <a:xfrm>
            <a:off x="548680" y="6804248"/>
            <a:ext cx="5976664" cy="1512168"/>
          </a:xfrm>
          <a:prstGeom prst="rect">
            <a:avLst/>
          </a:prstGeom>
          <a:noFill/>
          <a:ln w="3175">
            <a:solidFill>
              <a:schemeClr val="accent2"/>
            </a:solidFill>
          </a:ln>
        </p:spPr>
      </p:pic>
      <p:sp>
        <p:nvSpPr>
          <p:cNvPr id="11" name="角丸四角形 10"/>
          <p:cNvSpPr/>
          <p:nvPr/>
        </p:nvSpPr>
        <p:spPr>
          <a:xfrm>
            <a:off x="836712" y="251520"/>
            <a:ext cx="3672408" cy="432048"/>
          </a:xfrm>
          <a:prstGeom prst="roundRect">
            <a:avLst/>
          </a:prstGeom>
          <a:solidFill>
            <a:schemeClr val="accent5">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dirty="0" smtClean="0">
              <a:solidFill>
                <a:schemeClr val="bg1"/>
              </a:solidFill>
              <a:latin typeface="AR P丸ゴシック体M" pitchFamily="50" charset="-128"/>
              <a:ea typeface="AR P丸ゴシック体M" pitchFamily="50" charset="-128"/>
            </a:endParaRPr>
          </a:p>
          <a:p>
            <a:pPr algn="ctr"/>
            <a:r>
              <a:rPr lang="ja-JP" altLang="en-US" dirty="0" smtClean="0">
                <a:solidFill>
                  <a:schemeClr val="bg1"/>
                </a:solidFill>
                <a:latin typeface="ＭＳ Ｐ明朝" pitchFamily="18" charset="-128"/>
                <a:ea typeface="ＭＳ Ｐ明朝" pitchFamily="18" charset="-128"/>
              </a:rPr>
              <a:t>そもそもジョブ・カード制度とは？</a:t>
            </a:r>
            <a:endParaRPr lang="en-US" altLang="ja-JP" dirty="0" smtClean="0">
              <a:solidFill>
                <a:schemeClr val="bg1"/>
              </a:solidFill>
              <a:latin typeface="ＭＳ Ｐ明朝" pitchFamily="18" charset="-128"/>
              <a:ea typeface="ＭＳ Ｐ明朝" pitchFamily="18" charset="-128"/>
            </a:endParaRPr>
          </a:p>
          <a:p>
            <a:pPr algn="ctr"/>
            <a:endParaRPr kumimoji="1" lang="ja-JP" altLang="en-US" dirty="0"/>
          </a:p>
        </p:txBody>
      </p:sp>
      <p:sp>
        <p:nvSpPr>
          <p:cNvPr id="12" name="角丸四角形 11"/>
          <p:cNvSpPr/>
          <p:nvPr/>
        </p:nvSpPr>
        <p:spPr>
          <a:xfrm>
            <a:off x="4797152" y="251520"/>
            <a:ext cx="1872208" cy="360040"/>
          </a:xfrm>
          <a:prstGeom prst="round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ln w="12700">
                  <a:solidFill>
                    <a:schemeClr val="bg1"/>
                  </a:solidFill>
                  <a:prstDash val="solid"/>
                </a:ln>
                <a:solidFill>
                  <a:schemeClr val="bg2">
                    <a:tint val="85000"/>
                    <a:satMod val="155000"/>
                  </a:schemeClr>
                </a:solidFill>
                <a:effectLst>
                  <a:outerShdw blurRad="41275" dist="20320" dir="1800000" algn="tl" rotWithShape="0">
                    <a:srgbClr val="000000">
                      <a:alpha val="40000"/>
                    </a:srgbClr>
                  </a:outerShdw>
                </a:effectLst>
                <a:latin typeface="ＭＳ Ｐ明朝" pitchFamily="18" charset="-128"/>
                <a:ea typeface="ＭＳ Ｐ明朝" pitchFamily="18" charset="-128"/>
              </a:rPr>
              <a:t>Common Sense </a:t>
            </a:r>
            <a:r>
              <a:rPr lang="ja-JP" altLang="en-US" sz="1400" dirty="0" smtClean="0">
                <a:ln w="12700">
                  <a:solidFill>
                    <a:schemeClr val="bg1"/>
                  </a:solidFill>
                  <a:prstDash val="solid"/>
                </a:ln>
                <a:solidFill>
                  <a:schemeClr val="bg2">
                    <a:tint val="85000"/>
                    <a:satMod val="155000"/>
                  </a:schemeClr>
                </a:solidFill>
                <a:effectLst>
                  <a:outerShdw blurRad="41275" dist="20320" dir="1800000" algn="tl" rotWithShape="0">
                    <a:srgbClr val="000000">
                      <a:alpha val="40000"/>
                    </a:srgbClr>
                  </a:outerShdw>
                </a:effectLst>
                <a:latin typeface="ＭＳ Ｐ明朝" pitchFamily="18" charset="-128"/>
                <a:ea typeface="ＭＳ Ｐ明朝" pitchFamily="18" charset="-128"/>
              </a:rPr>
              <a:t>Ｎ</a:t>
            </a:r>
            <a:r>
              <a:rPr lang="en-US" altLang="ja-JP" sz="1400" dirty="0" smtClean="0">
                <a:ln w="12700">
                  <a:solidFill>
                    <a:schemeClr val="bg1"/>
                  </a:solidFill>
                  <a:prstDash val="solid"/>
                </a:ln>
                <a:solidFill>
                  <a:schemeClr val="bg2">
                    <a:tint val="85000"/>
                    <a:satMod val="155000"/>
                  </a:schemeClr>
                </a:solidFill>
                <a:effectLst>
                  <a:outerShdw blurRad="41275" dist="20320" dir="1800000" algn="tl" rotWithShape="0">
                    <a:srgbClr val="000000">
                      <a:alpha val="40000"/>
                    </a:srgbClr>
                  </a:outerShdw>
                </a:effectLst>
                <a:latin typeface="ＭＳ Ｐ明朝" pitchFamily="18" charset="-128"/>
                <a:ea typeface="ＭＳ Ｐ明朝" pitchFamily="18" charset="-128"/>
              </a:rPr>
              <a:t>o.8</a:t>
            </a:r>
            <a:endParaRPr lang="ja-JP" altLang="en-US" sz="1400" dirty="0">
              <a:ln w="12700">
                <a:solidFill>
                  <a:schemeClr val="bg1"/>
                </a:solidFill>
                <a:prstDash val="solid"/>
              </a:ln>
              <a:solidFill>
                <a:schemeClr val="bg2">
                  <a:tint val="85000"/>
                  <a:satMod val="155000"/>
                </a:schemeClr>
              </a:solidFill>
              <a:effectLst>
                <a:outerShdw blurRad="41275" dist="20320" dir="1800000" algn="tl" rotWithShape="0">
                  <a:srgbClr val="000000">
                    <a:alpha val="40000"/>
                  </a:srgbClr>
                </a:outerShdw>
              </a:effectLst>
              <a:latin typeface="ＭＳ Ｐ明朝" pitchFamily="18" charset="-128"/>
              <a:ea typeface="ＭＳ Ｐ明朝" pitchFamily="18" charset="-12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2752"/>
            <a:ext cx="5829300" cy="3889248"/>
          </a:xfrm>
        </p:spPr>
        <p:txBody>
          <a:bodyPr/>
          <a:lstStyle/>
          <a:p>
            <a:r>
              <a:rPr lang="ja-JP" altLang="en-US" sz="1800" dirty="0" smtClean="0">
                <a:solidFill>
                  <a:schemeClr val="tx1"/>
                </a:solidFill>
                <a:latin typeface="ＭＳ Ｐ明朝" pitchFamily="18" charset="-128"/>
                <a:ea typeface="ＭＳ Ｐ明朝" pitchFamily="18" charset="-128"/>
              </a:rPr>
              <a:t>ジョブカード制度－ジョブ型でない日本の労働社会でどこまで通用するか。（</a:t>
            </a:r>
            <a:r>
              <a:rPr lang="ja-JP" altLang="en-US" sz="1400" dirty="0" smtClean="0">
                <a:solidFill>
                  <a:schemeClr val="tx1"/>
                </a:solidFill>
                <a:latin typeface="ＭＳ Ｐ明朝" pitchFamily="18" charset="-128"/>
                <a:ea typeface="ＭＳ Ｐ明朝" pitchFamily="18" charset="-128"/>
              </a:rPr>
              <a:t>濱口桂一郎　岩波新書</a:t>
            </a:r>
            <a:r>
              <a:rPr lang="en-US" altLang="ja-JP" sz="1400" dirty="0" smtClean="0">
                <a:solidFill>
                  <a:schemeClr val="tx1"/>
                </a:solidFill>
                <a:latin typeface="ＭＳ Ｐ明朝" pitchFamily="18" charset="-128"/>
                <a:ea typeface="ＭＳ Ｐ明朝" pitchFamily="18" charset="-128"/>
              </a:rPr>
              <a:t>1194</a:t>
            </a:r>
            <a:r>
              <a:rPr lang="ja-JP" altLang="en-US" sz="1400" dirty="0" smtClean="0">
                <a:solidFill>
                  <a:schemeClr val="tx1"/>
                </a:solidFill>
                <a:latin typeface="ＭＳ Ｐ明朝" pitchFamily="18" charset="-128"/>
                <a:ea typeface="ＭＳ Ｐ明朝" pitchFamily="18" charset="-128"/>
              </a:rPr>
              <a:t>）　　　　　　　</a:t>
            </a:r>
            <a:r>
              <a:rPr lang="en-US" altLang="ja-JP" sz="1400" dirty="0" smtClean="0">
                <a:solidFill>
                  <a:schemeClr val="tx1"/>
                </a:solidFill>
                <a:latin typeface="ＭＳ Ｐ明朝" pitchFamily="18" charset="-128"/>
                <a:ea typeface="ＭＳ Ｐ明朝" pitchFamily="18" charset="-128"/>
              </a:rPr>
              <a:t/>
            </a:r>
            <a:br>
              <a:rPr lang="en-US" altLang="ja-JP" sz="1400" dirty="0" smtClean="0">
                <a:solidFill>
                  <a:schemeClr val="tx1"/>
                </a:solidFill>
                <a:latin typeface="ＭＳ Ｐ明朝" pitchFamily="18" charset="-128"/>
                <a:ea typeface="ＭＳ Ｐ明朝" pitchFamily="18" charset="-128"/>
              </a:rPr>
            </a:br>
            <a:r>
              <a:rPr lang="en-US" altLang="ja-JP" sz="1800" dirty="0" smtClean="0">
                <a:solidFill>
                  <a:schemeClr val="tx1"/>
                </a:solidFill>
                <a:latin typeface="AR P丸ゴシック体M" pitchFamily="50" charset="-128"/>
                <a:ea typeface="AR P丸ゴシック体M" pitchFamily="50" charset="-128"/>
              </a:rPr>
              <a:t/>
            </a:r>
            <a:br>
              <a:rPr lang="en-US" altLang="ja-JP" sz="1800" dirty="0" smtClean="0">
                <a:solidFill>
                  <a:schemeClr val="tx1"/>
                </a:solidFill>
                <a:latin typeface="AR P丸ゴシック体M" pitchFamily="50" charset="-128"/>
                <a:ea typeface="AR P丸ゴシック体M" pitchFamily="50" charset="-128"/>
              </a:rPr>
            </a:br>
            <a:r>
              <a:rPr lang="en-US" altLang="ja-JP" sz="1800" dirty="0" smtClean="0">
                <a:solidFill>
                  <a:schemeClr val="tx1"/>
                </a:solidFill>
                <a:latin typeface="AR P丸ゴシック体M" pitchFamily="50" charset="-128"/>
                <a:ea typeface="AR P丸ゴシック体M" pitchFamily="50" charset="-128"/>
              </a:rPr>
              <a:t/>
            </a:r>
            <a:br>
              <a:rPr lang="en-US" altLang="ja-JP" sz="1800" dirty="0" smtClean="0">
                <a:solidFill>
                  <a:schemeClr val="tx1"/>
                </a:solidFill>
                <a:latin typeface="AR P丸ゴシック体M" pitchFamily="50" charset="-128"/>
                <a:ea typeface="AR P丸ゴシック体M" pitchFamily="50" charset="-128"/>
              </a:rPr>
            </a:br>
            <a:r>
              <a:rPr lang="ja-JP" altLang="en-US" sz="1800" dirty="0" smtClean="0">
                <a:solidFill>
                  <a:schemeClr val="tx1"/>
                </a:solidFill>
              </a:rPr>
              <a:t/>
            </a:r>
            <a:br>
              <a:rPr lang="ja-JP" altLang="en-US" sz="1800" dirty="0" smtClean="0">
                <a:solidFill>
                  <a:schemeClr val="tx1"/>
                </a:solidFill>
              </a:rPr>
            </a:br>
            <a:endParaRPr kumimoji="1" lang="ja-JP" altLang="en-US" sz="1800" dirty="0">
              <a:solidFill>
                <a:schemeClr val="tx1"/>
              </a:solidFill>
            </a:endParaRPr>
          </a:p>
        </p:txBody>
      </p:sp>
      <p:sp>
        <p:nvSpPr>
          <p:cNvPr id="4" name="スライド番号プレースホルダ 3"/>
          <p:cNvSpPr>
            <a:spLocks noGrp="1"/>
          </p:cNvSpPr>
          <p:nvPr>
            <p:ph type="sldNum" sz="quarter" idx="12"/>
          </p:nvPr>
        </p:nvSpPr>
        <p:spPr/>
        <p:txBody>
          <a:bodyPr/>
          <a:lstStyle/>
          <a:p>
            <a:fld id="{1AD93096-5B34-4342-9326-69289CEAE4C2}" type="slidenum">
              <a:rPr lang="en-US" altLang="ja-JP" smtClean="0"/>
              <a:pPr/>
              <a:t>6</a:t>
            </a:fld>
            <a:endParaRPr kumimoji="1" lang="ja-JP" altLang="en-US"/>
          </a:p>
        </p:txBody>
      </p:sp>
      <p:sp>
        <p:nvSpPr>
          <p:cNvPr id="5" name="正方形/長方形 4"/>
          <p:cNvSpPr/>
          <p:nvPr/>
        </p:nvSpPr>
        <p:spPr>
          <a:xfrm>
            <a:off x="1700808" y="1403648"/>
            <a:ext cx="4752528" cy="2088232"/>
          </a:xfrm>
          <a:prstGeom prst="rect">
            <a:avLst/>
          </a:prstGeom>
          <a:solidFill>
            <a:schemeClr val="accent3">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schemeClr val="bg1"/>
                </a:solidFill>
                <a:latin typeface="ＭＳ Ｐ明朝" pitchFamily="18" charset="-128"/>
                <a:ea typeface="ＭＳ Ｐ明朝" pitchFamily="18" charset="-128"/>
                <a:sym typeface="Wingdings"/>
              </a:rPr>
              <a:t>ジョブカード－</a:t>
            </a:r>
            <a:r>
              <a:rPr lang="ja-JP" altLang="en-US" sz="1400" dirty="0" smtClean="0">
                <a:solidFill>
                  <a:schemeClr val="bg1"/>
                </a:solidFill>
                <a:latin typeface="ＭＳ Ｐ明朝" pitchFamily="18" charset="-128"/>
                <a:ea typeface="ＭＳ Ｐ明朝" pitchFamily="18" charset="-128"/>
              </a:rPr>
              <a:t>企業現場や教育機関で実践的職業訓練を</a:t>
            </a:r>
            <a:endParaRPr lang="en-US" altLang="ja-JP" sz="1400" dirty="0" smtClean="0">
              <a:solidFill>
                <a:schemeClr val="bg1"/>
              </a:solidFill>
              <a:latin typeface="ＭＳ Ｐ明朝" pitchFamily="18" charset="-128"/>
              <a:ea typeface="ＭＳ Ｐ明朝" pitchFamily="18" charset="-128"/>
            </a:endParaRPr>
          </a:p>
          <a:p>
            <a:r>
              <a:rPr lang="ja-JP" altLang="en-US" sz="1400" dirty="0" smtClean="0">
                <a:solidFill>
                  <a:schemeClr val="bg1"/>
                </a:solidFill>
                <a:latin typeface="ＭＳ Ｐ明朝" pitchFamily="18" charset="-128"/>
                <a:ea typeface="ＭＳ Ｐ明朝" pitchFamily="18" charset="-128"/>
              </a:rPr>
              <a:t>　受け、終了証などを就職活動に活用する。</a:t>
            </a:r>
            <a:endParaRPr lang="en-US" altLang="ja-JP" sz="1400" dirty="0" smtClean="0">
              <a:solidFill>
                <a:schemeClr val="bg1"/>
              </a:solidFill>
              <a:latin typeface="ＭＳ Ｐ明朝" pitchFamily="18" charset="-128"/>
              <a:ea typeface="ＭＳ Ｐ明朝" pitchFamily="18" charset="-128"/>
            </a:endParaRPr>
          </a:p>
          <a:p>
            <a:r>
              <a:rPr lang="ja-JP" altLang="en-US" sz="1400" dirty="0" smtClean="0">
                <a:solidFill>
                  <a:schemeClr val="bg1"/>
                </a:solidFill>
                <a:latin typeface="ＭＳ Ｐ明朝" pitchFamily="18" charset="-128"/>
                <a:ea typeface="ＭＳ Ｐ明朝" pitchFamily="18" charset="-128"/>
                <a:sym typeface="Wingdings"/>
              </a:rPr>
              <a:t></a:t>
            </a:r>
            <a:r>
              <a:rPr lang="ja-JP" altLang="en-US" sz="1400" dirty="0" smtClean="0">
                <a:solidFill>
                  <a:schemeClr val="bg1"/>
                </a:solidFill>
                <a:latin typeface="ＭＳ Ｐ明朝" pitchFamily="18" charset="-128"/>
                <a:ea typeface="ＭＳ Ｐ明朝" pitchFamily="18" charset="-128"/>
              </a:rPr>
              <a:t>職務概念</a:t>
            </a:r>
            <a:r>
              <a:rPr lang="en-US" altLang="ja-JP" sz="1400" dirty="0" smtClean="0">
                <a:solidFill>
                  <a:schemeClr val="bg1"/>
                </a:solidFill>
                <a:latin typeface="ＭＳ Ｐ明朝" pitchFamily="18" charset="-128"/>
                <a:ea typeface="ＭＳ Ｐ明朝" pitchFamily="18" charset="-128"/>
              </a:rPr>
              <a:t> (=</a:t>
            </a:r>
            <a:r>
              <a:rPr lang="ja-JP" altLang="en-US" sz="1400" dirty="0" smtClean="0">
                <a:solidFill>
                  <a:schemeClr val="bg1"/>
                </a:solidFill>
                <a:latin typeface="ＭＳ Ｐ明朝" pitchFamily="18" charset="-128"/>
                <a:ea typeface="ＭＳ Ｐ明朝" pitchFamily="18" charset="-128"/>
              </a:rPr>
              <a:t>ジョブ。特定された労働</a:t>
            </a:r>
            <a:r>
              <a:rPr lang="en-US" altLang="ja-JP" sz="1400" dirty="0" smtClean="0">
                <a:solidFill>
                  <a:schemeClr val="bg1"/>
                </a:solidFill>
                <a:latin typeface="ＭＳ Ｐ明朝" pitchFamily="18" charset="-128"/>
                <a:ea typeface="ＭＳ Ｐ明朝" pitchFamily="18" charset="-128"/>
              </a:rPr>
              <a:t>)</a:t>
            </a:r>
            <a:r>
              <a:rPr lang="ja-JP" altLang="en-US" sz="1400" dirty="0" smtClean="0">
                <a:solidFill>
                  <a:schemeClr val="bg1"/>
                </a:solidFill>
                <a:latin typeface="ＭＳ Ｐ明朝" pitchFamily="18" charset="-128"/>
                <a:ea typeface="ＭＳ Ｐ明朝" pitchFamily="18" charset="-128"/>
              </a:rPr>
              <a:t>が希薄な日本の雇</a:t>
            </a:r>
            <a:endParaRPr lang="en-US" altLang="ja-JP" sz="1400" dirty="0" smtClean="0">
              <a:solidFill>
                <a:schemeClr val="bg1"/>
              </a:solidFill>
              <a:latin typeface="ＭＳ Ｐ明朝" pitchFamily="18" charset="-128"/>
              <a:ea typeface="ＭＳ Ｐ明朝" pitchFamily="18" charset="-128"/>
            </a:endParaRPr>
          </a:p>
          <a:p>
            <a:r>
              <a:rPr lang="ja-JP" altLang="en-US" sz="1400" dirty="0" smtClean="0">
                <a:solidFill>
                  <a:schemeClr val="bg1"/>
                </a:solidFill>
                <a:latin typeface="ＭＳ Ｐ明朝" pitchFamily="18" charset="-128"/>
                <a:ea typeface="ＭＳ Ｐ明朝" pitchFamily="18" charset="-128"/>
              </a:rPr>
              <a:t>　用契約。外国と採用システムが違う。「ジョブを失う」こと</a:t>
            </a:r>
            <a:endParaRPr lang="en-US" altLang="ja-JP" sz="1400" dirty="0" smtClean="0">
              <a:solidFill>
                <a:schemeClr val="bg1"/>
              </a:solidFill>
              <a:latin typeface="ＭＳ Ｐ明朝" pitchFamily="18" charset="-128"/>
              <a:ea typeface="ＭＳ Ｐ明朝" pitchFamily="18" charset="-128"/>
            </a:endParaRPr>
          </a:p>
          <a:p>
            <a:r>
              <a:rPr lang="ja-JP" altLang="en-US" sz="1400" dirty="0" smtClean="0">
                <a:solidFill>
                  <a:schemeClr val="bg1"/>
                </a:solidFill>
                <a:latin typeface="ＭＳ Ｐ明朝" pitchFamily="18" charset="-128"/>
                <a:ea typeface="ＭＳ Ｐ明朝" pitchFamily="18" charset="-128"/>
              </a:rPr>
              <a:t>　が失業である。</a:t>
            </a:r>
            <a:endParaRPr lang="en-US" altLang="ja-JP" sz="1400" dirty="0" smtClean="0">
              <a:solidFill>
                <a:schemeClr val="bg1"/>
              </a:solidFill>
              <a:latin typeface="ＭＳ Ｐ明朝" pitchFamily="18" charset="-128"/>
              <a:ea typeface="ＭＳ Ｐ明朝" pitchFamily="18" charset="-128"/>
              <a:sym typeface="Wingdings"/>
            </a:endParaRPr>
          </a:p>
          <a:p>
            <a:r>
              <a:rPr lang="ja-JP" altLang="en-US" sz="1400" dirty="0" smtClean="0">
                <a:solidFill>
                  <a:schemeClr val="bg1"/>
                </a:solidFill>
                <a:latin typeface="ＭＳ Ｐ明朝" pitchFamily="18" charset="-128"/>
                <a:ea typeface="ＭＳ Ｐ明朝" pitchFamily="18" charset="-128"/>
                <a:sym typeface="Wingdings"/>
              </a:rPr>
              <a:t></a:t>
            </a:r>
            <a:r>
              <a:rPr lang="ja-JP" altLang="ja-JP" sz="1400" dirty="0" smtClean="0">
                <a:solidFill>
                  <a:schemeClr val="bg1"/>
                </a:solidFill>
                <a:latin typeface="ＭＳ Ｐ明朝" pitchFamily="18" charset="-128"/>
                <a:ea typeface="ＭＳ Ｐ明朝" pitchFamily="18" charset="-128"/>
              </a:rPr>
              <a:t>日本</a:t>
            </a:r>
            <a:r>
              <a:rPr lang="ja-JP" altLang="en-US" sz="1400" dirty="0" smtClean="0">
                <a:solidFill>
                  <a:schemeClr val="bg1"/>
                </a:solidFill>
                <a:latin typeface="ＭＳ Ｐ明朝" pitchFamily="18" charset="-128"/>
                <a:ea typeface="ＭＳ Ｐ明朝" pitchFamily="18" charset="-128"/>
              </a:rPr>
              <a:t>の</a:t>
            </a:r>
            <a:r>
              <a:rPr lang="ja-JP" altLang="ja-JP" sz="1400" dirty="0" smtClean="0">
                <a:solidFill>
                  <a:schemeClr val="bg1"/>
                </a:solidFill>
                <a:latin typeface="ＭＳ Ｐ明朝" pitchFamily="18" charset="-128"/>
                <a:ea typeface="ＭＳ Ｐ明朝" pitchFamily="18" charset="-128"/>
              </a:rPr>
              <a:t>技能蓄積のあり方</a:t>
            </a:r>
            <a:r>
              <a:rPr lang="ja-JP" altLang="en-US" sz="1400" dirty="0" smtClean="0">
                <a:solidFill>
                  <a:schemeClr val="bg1"/>
                </a:solidFill>
                <a:latin typeface="ＭＳ Ｐ明朝" pitchFamily="18" charset="-128"/>
                <a:ea typeface="ＭＳ Ｐ明朝" pitchFamily="18" charset="-128"/>
              </a:rPr>
              <a:t>－</a:t>
            </a:r>
            <a:r>
              <a:rPr lang="ja-JP" altLang="ja-JP" sz="1400" dirty="0" smtClean="0">
                <a:solidFill>
                  <a:schemeClr val="bg1"/>
                </a:solidFill>
                <a:latin typeface="ＭＳ Ｐ明朝" pitchFamily="18" charset="-128"/>
                <a:ea typeface="ＭＳ Ｐ明朝" pitchFamily="18" charset="-128"/>
              </a:rPr>
              <a:t>企業内の</a:t>
            </a:r>
            <a:r>
              <a:rPr lang="en-US" altLang="ja-JP" sz="1400" dirty="0" smtClean="0">
                <a:solidFill>
                  <a:schemeClr val="bg1"/>
                </a:solidFill>
                <a:latin typeface="ＭＳ Ｐ明朝" pitchFamily="18" charset="-128"/>
                <a:ea typeface="ＭＳ Ｐ明朝" pitchFamily="18" charset="-128"/>
              </a:rPr>
              <a:t>OJT</a:t>
            </a:r>
            <a:r>
              <a:rPr lang="ja-JP" altLang="ja-JP" sz="1400" dirty="0" smtClean="0">
                <a:solidFill>
                  <a:schemeClr val="bg1"/>
                </a:solidFill>
                <a:latin typeface="ＭＳ Ｐ明朝" pitchFamily="18" charset="-128"/>
                <a:ea typeface="ＭＳ Ｐ明朝" pitchFamily="18" charset="-128"/>
              </a:rPr>
              <a:t>が技能形成の中</a:t>
            </a:r>
            <a:endParaRPr lang="en-US" altLang="ja-JP" sz="1400" dirty="0" smtClean="0">
              <a:solidFill>
                <a:schemeClr val="bg1"/>
              </a:solidFill>
              <a:latin typeface="ＭＳ Ｐ明朝" pitchFamily="18" charset="-128"/>
              <a:ea typeface="ＭＳ Ｐ明朝" pitchFamily="18" charset="-128"/>
            </a:endParaRPr>
          </a:p>
          <a:p>
            <a:r>
              <a:rPr lang="ja-JP" altLang="en-US" sz="1400" dirty="0" smtClean="0">
                <a:solidFill>
                  <a:schemeClr val="bg1"/>
                </a:solidFill>
                <a:latin typeface="ＭＳ Ｐ明朝" pitchFamily="18" charset="-128"/>
                <a:ea typeface="ＭＳ Ｐ明朝" pitchFamily="18" charset="-128"/>
              </a:rPr>
              <a:t>　</a:t>
            </a:r>
            <a:r>
              <a:rPr lang="ja-JP" altLang="ja-JP" sz="1400" dirty="0" smtClean="0">
                <a:solidFill>
                  <a:schemeClr val="bg1"/>
                </a:solidFill>
                <a:latin typeface="ＭＳ Ｐ明朝" pitchFamily="18" charset="-128"/>
                <a:ea typeface="ＭＳ Ｐ明朝" pitchFamily="18" charset="-128"/>
              </a:rPr>
              <a:t>心として機能してきた。入社後にさまざまな仕事を経験さ</a:t>
            </a:r>
            <a:endParaRPr lang="en-US" altLang="ja-JP" sz="1400" dirty="0" smtClean="0">
              <a:solidFill>
                <a:schemeClr val="bg1"/>
              </a:solidFill>
              <a:latin typeface="ＭＳ Ｐ明朝" pitchFamily="18" charset="-128"/>
              <a:ea typeface="ＭＳ Ｐ明朝" pitchFamily="18" charset="-128"/>
            </a:endParaRPr>
          </a:p>
          <a:p>
            <a:r>
              <a:rPr lang="ja-JP" altLang="en-US" sz="1400" dirty="0" smtClean="0">
                <a:solidFill>
                  <a:schemeClr val="bg1"/>
                </a:solidFill>
                <a:latin typeface="ＭＳ Ｐ明朝" pitchFamily="18" charset="-128"/>
                <a:ea typeface="ＭＳ Ｐ明朝" pitchFamily="18" charset="-128"/>
              </a:rPr>
              <a:t>　</a:t>
            </a:r>
            <a:r>
              <a:rPr lang="ja-JP" altLang="ja-JP" sz="1400" dirty="0" smtClean="0">
                <a:solidFill>
                  <a:schemeClr val="bg1"/>
                </a:solidFill>
                <a:latin typeface="ＭＳ Ｐ明朝" pitchFamily="18" charset="-128"/>
                <a:ea typeface="ＭＳ Ｐ明朝" pitchFamily="18" charset="-128"/>
              </a:rPr>
              <a:t>せることにより、技能を蓄積させ、生産性の向上を図って</a:t>
            </a:r>
            <a:endParaRPr lang="en-US" altLang="ja-JP" sz="1400" dirty="0" smtClean="0">
              <a:solidFill>
                <a:schemeClr val="bg1"/>
              </a:solidFill>
              <a:latin typeface="ＭＳ Ｐ明朝" pitchFamily="18" charset="-128"/>
              <a:ea typeface="ＭＳ Ｐ明朝" pitchFamily="18" charset="-128"/>
            </a:endParaRPr>
          </a:p>
          <a:p>
            <a:r>
              <a:rPr lang="ja-JP" altLang="en-US" sz="1400" dirty="0" smtClean="0">
                <a:solidFill>
                  <a:schemeClr val="bg1"/>
                </a:solidFill>
                <a:latin typeface="ＭＳ Ｐ明朝" pitchFamily="18" charset="-128"/>
                <a:ea typeface="ＭＳ Ｐ明朝" pitchFamily="18" charset="-128"/>
              </a:rPr>
              <a:t>　</a:t>
            </a:r>
            <a:r>
              <a:rPr lang="ja-JP" altLang="ja-JP" sz="1400" dirty="0" smtClean="0">
                <a:solidFill>
                  <a:schemeClr val="bg1"/>
                </a:solidFill>
                <a:latin typeface="ＭＳ Ｐ明朝" pitchFamily="18" charset="-128"/>
                <a:ea typeface="ＭＳ Ｐ明朝" pitchFamily="18" charset="-128"/>
              </a:rPr>
              <a:t>きた。</a:t>
            </a:r>
            <a:endParaRPr kumimoji="1" lang="ja-JP" altLang="en-US" dirty="0">
              <a:solidFill>
                <a:schemeClr val="bg1"/>
              </a:solidFill>
              <a:latin typeface="ＭＳ Ｐ明朝" pitchFamily="18" charset="-128"/>
              <a:ea typeface="ＭＳ Ｐ明朝" pitchFamily="18" charset="-128"/>
            </a:endParaRPr>
          </a:p>
        </p:txBody>
      </p:sp>
      <p:pic>
        <p:nvPicPr>
          <p:cNvPr id="1026" name="Picture 2" descr="C:\Users\佐藤陵一\Pictures\MP Navigator EX\2010_12_15\IMG_0001.jpg"/>
          <p:cNvPicPr>
            <a:picLocks noGrp="1" noChangeAspect="1" noChangeArrowheads="1"/>
          </p:cNvPicPr>
          <p:nvPr>
            <p:ph idx="1"/>
          </p:nvPr>
        </p:nvPicPr>
        <p:blipFill>
          <a:blip r:embed="rId2" cstate="print"/>
          <a:srcRect/>
          <a:stretch>
            <a:fillRect/>
          </a:stretch>
        </p:blipFill>
        <p:spPr bwMode="auto">
          <a:xfrm>
            <a:off x="620688" y="3635896"/>
            <a:ext cx="5829300" cy="902060"/>
          </a:xfrm>
          <a:prstGeom prst="rect">
            <a:avLst/>
          </a:prstGeom>
          <a:noFill/>
        </p:spPr>
      </p:pic>
      <p:sp>
        <p:nvSpPr>
          <p:cNvPr id="8" name="大かっこ 7"/>
          <p:cNvSpPr/>
          <p:nvPr/>
        </p:nvSpPr>
        <p:spPr>
          <a:xfrm>
            <a:off x="692696" y="4644008"/>
            <a:ext cx="5688632" cy="432048"/>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r>
              <a:rPr kumimoji="1" lang="ja-JP" altLang="en-US" sz="1400" dirty="0" smtClean="0">
                <a:latin typeface="ＭＳ Ｐ明朝" pitchFamily="18" charset="-128"/>
                <a:ea typeface="ＭＳ Ｐ明朝" pitchFamily="18" charset="-128"/>
              </a:rPr>
              <a:t>季節労働者</a:t>
            </a:r>
            <a:r>
              <a:rPr kumimoji="1" lang="en-US" altLang="ja-JP" sz="1400" dirty="0" smtClean="0">
                <a:latin typeface="ＭＳ Ｐ明朝" pitchFamily="18" charset="-128"/>
                <a:ea typeface="ＭＳ Ｐ明朝" pitchFamily="18" charset="-128"/>
              </a:rPr>
              <a:t>(60</a:t>
            </a:r>
            <a:r>
              <a:rPr kumimoji="1" lang="ja-JP" altLang="en-US" sz="1400" dirty="0" smtClean="0">
                <a:latin typeface="ＭＳ Ｐ明朝" pitchFamily="18" charset="-128"/>
                <a:ea typeface="ＭＳ Ｐ明朝" pitchFamily="18" charset="-128"/>
              </a:rPr>
              <a:t>歳、苫小牧</a:t>
            </a:r>
            <a:r>
              <a:rPr kumimoji="1" lang="en-US" altLang="ja-JP" sz="1400" dirty="0" smtClean="0">
                <a:latin typeface="ＭＳ Ｐ明朝" pitchFamily="18" charset="-128"/>
                <a:ea typeface="ＭＳ Ｐ明朝" pitchFamily="18" charset="-128"/>
              </a:rPr>
              <a:t>)</a:t>
            </a:r>
            <a:r>
              <a:rPr kumimoji="1" lang="ja-JP" altLang="en-US" sz="1400" dirty="0" smtClean="0">
                <a:latin typeface="ＭＳ Ｐ明朝" pitchFamily="18" charset="-128"/>
                <a:ea typeface="ＭＳ Ｐ明朝" pitchFamily="18" charset="-128"/>
              </a:rPr>
              <a:t>調査のヒアリングから</a:t>
            </a:r>
            <a:r>
              <a:rPr lang="ja-JP" altLang="en-US" sz="1400" dirty="0" smtClean="0">
                <a:latin typeface="ＭＳ Ｐ明朝" pitchFamily="18" charset="-128"/>
                <a:ea typeface="ＭＳ Ｐ明朝" pitchFamily="18" charset="-128"/>
              </a:rPr>
              <a:t>－賃金</a:t>
            </a:r>
            <a:r>
              <a:rPr lang="en-US" altLang="ja-JP" sz="1400" dirty="0" smtClean="0">
                <a:latin typeface="ＭＳ Ｐ明朝" pitchFamily="18" charset="-128"/>
                <a:ea typeface="ＭＳ Ｐ明朝" pitchFamily="18" charset="-128"/>
              </a:rPr>
              <a:t>1</a:t>
            </a:r>
            <a:r>
              <a:rPr lang="ja-JP" altLang="en-US" sz="1400" dirty="0" smtClean="0">
                <a:latin typeface="ＭＳ Ｐ明朝" pitchFamily="18" charset="-128"/>
                <a:ea typeface="ＭＳ Ｐ明朝" pitchFamily="18" charset="-128"/>
              </a:rPr>
              <a:t>日</a:t>
            </a:r>
            <a:r>
              <a:rPr lang="en-US" altLang="ja-JP" sz="1400" dirty="0" smtClean="0">
                <a:latin typeface="ＭＳ Ｐ明朝" pitchFamily="18" charset="-128"/>
                <a:ea typeface="ＭＳ Ｐ明朝" pitchFamily="18" charset="-128"/>
              </a:rPr>
              <a:t>8000</a:t>
            </a:r>
            <a:r>
              <a:rPr lang="ja-JP" altLang="en-US" sz="1400" dirty="0" smtClean="0">
                <a:latin typeface="ＭＳ Ｐ明朝" pitchFamily="18" charset="-128"/>
                <a:ea typeface="ＭＳ Ｐ明朝" pitchFamily="18" charset="-128"/>
              </a:rPr>
              <a:t>円</a:t>
            </a:r>
            <a:endParaRPr lang="en-US" altLang="ja-JP" sz="1400" dirty="0" smtClean="0">
              <a:latin typeface="ＭＳ Ｐ明朝" pitchFamily="18" charset="-128"/>
              <a:ea typeface="ＭＳ Ｐ明朝" pitchFamily="18" charset="-128"/>
            </a:endParaRPr>
          </a:p>
          <a:p>
            <a:r>
              <a:rPr lang="ja-JP" altLang="en-US" sz="1400" dirty="0" smtClean="0">
                <a:latin typeface="ＭＳ Ｐ明朝" pitchFamily="18" charset="-128"/>
                <a:ea typeface="ＭＳ Ｐ明朝" pitchFamily="18" charset="-128"/>
              </a:rPr>
              <a:t>「資格は一つ</a:t>
            </a:r>
            <a:r>
              <a:rPr lang="en-US" altLang="ja-JP" sz="1400" dirty="0" smtClean="0">
                <a:latin typeface="ＭＳ Ｐ明朝" pitchFamily="18" charset="-128"/>
                <a:ea typeface="ＭＳ Ｐ明朝" pitchFamily="18" charset="-128"/>
              </a:rPr>
              <a:t>1000</a:t>
            </a:r>
            <a:r>
              <a:rPr lang="ja-JP" altLang="en-US" sz="1400" dirty="0" smtClean="0">
                <a:latin typeface="ＭＳ Ｐ明朝" pitchFamily="18" charset="-128"/>
                <a:ea typeface="ＭＳ Ｐ明朝" pitchFamily="18" charset="-128"/>
              </a:rPr>
              <a:t>円」と言われたが、賃金額には結びついていない。</a:t>
            </a:r>
            <a:endParaRPr kumimoji="1" lang="ja-JP" altLang="en-US" dirty="0">
              <a:latin typeface="ＭＳ Ｐ明朝" pitchFamily="18" charset="-128"/>
              <a:ea typeface="ＭＳ Ｐ明朝" pitchFamily="18" charset="-128"/>
            </a:endParaRPr>
          </a:p>
        </p:txBody>
      </p:sp>
      <p:pic>
        <p:nvPicPr>
          <p:cNvPr id="9" name="Picture 2" descr="C:\Users\佐藤陵一\Pictures\MP Navigator EX\2010_12_14\IMG.jpg"/>
          <p:cNvPicPr>
            <a:picLocks noChangeAspect="1" noChangeArrowheads="1"/>
          </p:cNvPicPr>
          <p:nvPr/>
        </p:nvPicPr>
        <p:blipFill>
          <a:blip r:embed="rId3" cstate="print"/>
          <a:srcRect/>
          <a:stretch>
            <a:fillRect/>
          </a:stretch>
        </p:blipFill>
        <p:spPr bwMode="auto">
          <a:xfrm>
            <a:off x="620689" y="5255568"/>
            <a:ext cx="2664296" cy="3492896"/>
          </a:xfrm>
          <a:prstGeom prst="rect">
            <a:avLst/>
          </a:prstGeom>
          <a:noFill/>
        </p:spPr>
      </p:pic>
      <p:sp>
        <p:nvSpPr>
          <p:cNvPr id="10" name="正方形/長方形 9"/>
          <p:cNvSpPr/>
          <p:nvPr/>
        </p:nvSpPr>
        <p:spPr>
          <a:xfrm>
            <a:off x="3861048" y="5292080"/>
            <a:ext cx="2520280" cy="3456384"/>
          </a:xfrm>
          <a:prstGeom prst="rect">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bg1"/>
                </a:solidFill>
                <a:latin typeface="ＭＳ Ｐ明朝" pitchFamily="18" charset="-128"/>
                <a:ea typeface="ＭＳ Ｐ明朝" pitchFamily="18" charset="-128"/>
              </a:rPr>
              <a:t>●菅直人首相や蓮舫行政刷新相も国会で制度の趣旨は重視すると答弁している。</a:t>
            </a:r>
            <a:endParaRPr kumimoji="1" lang="en-US" altLang="ja-JP" sz="1400" dirty="0" smtClean="0">
              <a:solidFill>
                <a:schemeClr val="bg1"/>
              </a:solidFill>
              <a:latin typeface="ＭＳ Ｐ明朝" pitchFamily="18" charset="-128"/>
              <a:ea typeface="ＭＳ Ｐ明朝" pitchFamily="18" charset="-128"/>
            </a:endParaRPr>
          </a:p>
          <a:p>
            <a:r>
              <a:rPr lang="ja-JP" altLang="en-US" sz="1400" dirty="0" smtClean="0">
                <a:solidFill>
                  <a:schemeClr val="bg1"/>
                </a:solidFill>
                <a:latin typeface="ＭＳ Ｐ明朝" pitchFamily="18" charset="-128"/>
                <a:ea typeface="ＭＳ Ｐ明朝" pitchFamily="18" charset="-128"/>
              </a:rPr>
              <a:t>・日本の雇用構造を変えていく制度へと進化させる方向で検討をすすめては。</a:t>
            </a:r>
            <a:endParaRPr lang="en-US" altLang="ja-JP" sz="1400" dirty="0" smtClean="0">
              <a:solidFill>
                <a:schemeClr val="bg1"/>
              </a:solidFill>
              <a:latin typeface="ＭＳ Ｐ明朝" pitchFamily="18" charset="-128"/>
              <a:ea typeface="ＭＳ Ｐ明朝" pitchFamily="18" charset="-128"/>
            </a:endParaRPr>
          </a:p>
          <a:p>
            <a:r>
              <a:rPr kumimoji="1" lang="ja-JP" altLang="en-US" sz="1400" dirty="0" smtClean="0">
                <a:solidFill>
                  <a:schemeClr val="bg1"/>
                </a:solidFill>
                <a:latin typeface="ＭＳ Ｐ明朝" pitchFamily="18" charset="-128"/>
                <a:ea typeface="ＭＳ Ｐ明朝" pitchFamily="18" charset="-128"/>
              </a:rPr>
              <a:t>・雇用保険の失業給付を受ける際に取得を義務付けては。</a:t>
            </a:r>
            <a:endParaRPr kumimoji="1" lang="en-US" altLang="ja-JP" sz="1400" dirty="0" smtClean="0">
              <a:solidFill>
                <a:schemeClr val="bg1"/>
              </a:solidFill>
              <a:latin typeface="ＭＳ Ｐ明朝" pitchFamily="18" charset="-128"/>
              <a:ea typeface="ＭＳ Ｐ明朝" pitchFamily="18" charset="-128"/>
            </a:endParaRPr>
          </a:p>
          <a:p>
            <a:r>
              <a:rPr lang="ja-JP" altLang="en-US" sz="1400" dirty="0" smtClean="0">
                <a:solidFill>
                  <a:schemeClr val="bg1"/>
                </a:solidFill>
                <a:latin typeface="ＭＳ Ｐ明朝" pitchFamily="18" charset="-128"/>
                <a:ea typeface="ＭＳ Ｐ明朝" pitchFamily="18" charset="-128"/>
              </a:rPr>
              <a:t>・介護や観光など、今後の成長分野とされる職種で普及をすすめては。</a:t>
            </a:r>
            <a:endParaRPr lang="en-US" altLang="ja-JP" sz="1400" dirty="0" smtClean="0">
              <a:solidFill>
                <a:schemeClr val="bg1"/>
              </a:solidFill>
              <a:latin typeface="ＭＳ Ｐ明朝" pitchFamily="18" charset="-128"/>
              <a:ea typeface="ＭＳ Ｐ明朝" pitchFamily="18" charset="-128"/>
            </a:endParaRPr>
          </a:p>
          <a:p>
            <a:r>
              <a:rPr kumimoji="1" lang="ja-JP" altLang="en-US" sz="1400" dirty="0" smtClean="0">
                <a:solidFill>
                  <a:schemeClr val="bg1"/>
                </a:solidFill>
                <a:latin typeface="ＭＳ Ｐ明朝" pitchFamily="18" charset="-128"/>
                <a:ea typeface="ＭＳ Ｐ明朝" pitchFamily="18" charset="-128"/>
              </a:rPr>
              <a:t>・業種ごとの評価基準を確立し、能力の向上や昇格や給与に反映するよう促すことも重要。</a:t>
            </a:r>
            <a:endParaRPr kumimoji="1" lang="en-US" altLang="ja-JP" sz="1400" dirty="0" smtClean="0">
              <a:solidFill>
                <a:schemeClr val="bg1"/>
              </a:solidFill>
              <a:latin typeface="ＭＳ Ｐ明朝" pitchFamily="18" charset="-128"/>
              <a:ea typeface="ＭＳ Ｐ明朝" pitchFamily="18" charset="-128"/>
            </a:endParaRPr>
          </a:p>
          <a:p>
            <a:pPr algn="ctr"/>
            <a:endParaRPr kumimoji="1" lang="ja-JP" altLang="en-US" dirty="0"/>
          </a:p>
        </p:txBody>
      </p:sp>
      <p:cxnSp>
        <p:nvCxnSpPr>
          <p:cNvPr id="12" name="直線矢印コネクタ 11"/>
          <p:cNvCxnSpPr/>
          <p:nvPr/>
        </p:nvCxnSpPr>
        <p:spPr>
          <a:xfrm>
            <a:off x="3429000" y="6588224"/>
            <a:ext cx="288032"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角丸四角形 10"/>
          <p:cNvSpPr/>
          <p:nvPr/>
        </p:nvSpPr>
        <p:spPr>
          <a:xfrm>
            <a:off x="4509120" y="251520"/>
            <a:ext cx="1944216" cy="360040"/>
          </a:xfrm>
          <a:prstGeom prst="round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ln w="12700">
                  <a:solidFill>
                    <a:schemeClr val="bg1"/>
                  </a:solidFill>
                  <a:prstDash val="solid"/>
                </a:ln>
                <a:solidFill>
                  <a:schemeClr val="bg1"/>
                </a:solidFill>
                <a:effectLst>
                  <a:outerShdw blurRad="41275" dist="20320" dir="1800000" algn="tl" rotWithShape="0">
                    <a:srgbClr val="000000">
                      <a:alpha val="40000"/>
                    </a:srgbClr>
                  </a:outerShdw>
                </a:effectLst>
                <a:latin typeface="ＭＳ Ｐ明朝" pitchFamily="18" charset="-128"/>
                <a:ea typeface="ＭＳ Ｐ明朝" pitchFamily="18" charset="-128"/>
              </a:rPr>
              <a:t>Common Sense </a:t>
            </a:r>
            <a:r>
              <a:rPr lang="ja-JP" altLang="en-US" sz="1400" dirty="0" smtClean="0">
                <a:ln w="12700">
                  <a:solidFill>
                    <a:schemeClr val="bg1"/>
                  </a:solidFill>
                  <a:prstDash val="solid"/>
                </a:ln>
                <a:solidFill>
                  <a:schemeClr val="bg1"/>
                </a:solidFill>
                <a:effectLst>
                  <a:outerShdw blurRad="41275" dist="20320" dir="1800000" algn="tl" rotWithShape="0">
                    <a:srgbClr val="000000">
                      <a:alpha val="40000"/>
                    </a:srgbClr>
                  </a:outerShdw>
                </a:effectLst>
                <a:latin typeface="ＭＳ Ｐ明朝" pitchFamily="18" charset="-128"/>
                <a:ea typeface="ＭＳ Ｐ明朝" pitchFamily="18" charset="-128"/>
              </a:rPr>
              <a:t>Ｎ</a:t>
            </a:r>
            <a:r>
              <a:rPr lang="en-US" altLang="ja-JP" sz="1400" dirty="0" smtClean="0">
                <a:ln w="12700">
                  <a:solidFill>
                    <a:schemeClr val="bg1"/>
                  </a:solidFill>
                  <a:prstDash val="solid"/>
                </a:ln>
                <a:solidFill>
                  <a:schemeClr val="bg1"/>
                </a:solidFill>
                <a:effectLst>
                  <a:outerShdw blurRad="41275" dist="20320" dir="1800000" algn="tl" rotWithShape="0">
                    <a:srgbClr val="000000">
                      <a:alpha val="40000"/>
                    </a:srgbClr>
                  </a:outerShdw>
                </a:effectLst>
                <a:latin typeface="ＭＳ Ｐ明朝" pitchFamily="18" charset="-128"/>
                <a:ea typeface="ＭＳ Ｐ明朝" pitchFamily="18" charset="-128"/>
              </a:rPr>
              <a:t>o.8</a:t>
            </a:r>
            <a:endParaRPr lang="ja-JP" altLang="en-US" sz="1400" dirty="0">
              <a:ln w="12700">
                <a:solidFill>
                  <a:schemeClr val="bg1"/>
                </a:solidFill>
                <a:prstDash val="solid"/>
              </a:ln>
              <a:solidFill>
                <a:schemeClr val="bg1"/>
              </a:solidFill>
              <a:effectLst>
                <a:outerShdw blurRad="41275" dist="20320" dir="1800000" algn="tl" rotWithShape="0">
                  <a:srgbClr val="000000">
                    <a:alpha val="40000"/>
                  </a:srgbClr>
                </a:outerShdw>
              </a:effectLst>
              <a:latin typeface="ＭＳ Ｐ明朝" pitchFamily="18" charset="-128"/>
              <a:ea typeface="ＭＳ Ｐ明朝" pitchFamily="18" charset="-128"/>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roducingPowerPoint2007">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53000"/>
                <a:satMod val="200000"/>
              </a:schemeClr>
              <a:schemeClr val="phClr">
                <a:tint val="78000"/>
                <a:satMod val="230000"/>
              </a:schemeClr>
            </a:duotone>
          </a:blip>
          <a:tile tx="0" ty="0" sx="90000" sy="9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IntroducingPowerPoint2007</Template>
  <TotalTime>0</TotalTime>
  <Words>1191</Words>
  <Application>Microsoft Office PowerPoint</Application>
  <PresentationFormat>画面に合わせる (4:3)</PresentationFormat>
  <Paragraphs>145</Paragraphs>
  <Slides>6</Slides>
  <Notes>1</Notes>
  <HiddenSlides>0</HiddenSlides>
  <MMClips>0</MMClips>
  <ScaleCrop>false</ScaleCrop>
  <HeadingPairs>
    <vt:vector size="4" baseType="variant">
      <vt:variant>
        <vt:lpstr>テーマ</vt:lpstr>
      </vt:variant>
      <vt:variant>
        <vt:i4>1</vt:i4>
      </vt:variant>
      <vt:variant>
        <vt:lpstr>スライド タイトル</vt:lpstr>
      </vt:variant>
      <vt:variant>
        <vt:i4>6</vt:i4>
      </vt:variant>
    </vt:vector>
  </HeadingPairs>
  <TitlesOfParts>
    <vt:vector size="7" baseType="lpstr">
      <vt:lpstr>IntroducingPowerPoint2007</vt:lpstr>
      <vt:lpstr>Common Sense 　　 　　　　　　No.6　2010.11.5　　　　　</vt:lpstr>
      <vt:lpstr>地獄の労働 </vt:lpstr>
      <vt:lpstr>「未払い賃金確保」についてあらためての整理！  　  Ｑ＆A　　</vt:lpstr>
      <vt:lpstr>社会復帰促進等事業はどうなるのか？  </vt:lpstr>
      <vt:lpstr> </vt:lpstr>
      <vt:lpstr>ジョブカード制度－ジョブ型でない日本の労働社会でどこまで通用するか。（濱口桂一郎　岩波新書1194）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2010-12-07T04:38:24Z</dcterms:created>
  <dcterms:modified xsi:type="dcterms:W3CDTF">2011-11-01T13:15:57Z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1041</vt:i4>
  </property>
  <property fmtid="{D5CDD505-2E9C-101B-9397-08002B2CF9AE}" pid="3" name="_Version">
    <vt:lpwstr>12.0.4518</vt:lpwstr>
  </property>
</Properties>
</file>