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2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16F34-E92F-4F3B-8488-0A93882AEA31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2000" y="746125"/>
            <a:ext cx="27940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725002"/>
            <a:ext cx="5486400" cy="4475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6805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9446805"/>
            <a:ext cx="2971800" cy="4972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6DEC6-12DC-419C-9DEA-72EAD5AAF26D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6DEC6-12DC-419C-9DEA-72EAD5AAF26D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2011/11/1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253488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42646" y="1403648"/>
            <a:ext cx="6426714" cy="7296811"/>
          </a:xfrm>
        </p:spPr>
        <p:txBody>
          <a:bodyPr numCol="2"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ja-JP" altLang="en-US" sz="1800" dirty="0" smtClean="0">
                <a:latin typeface="ＭＳ Ｐ明朝" pitchFamily="18" charset="-128"/>
                <a:ea typeface="ＭＳ Ｐ明朝" pitchFamily="18" charset="-128"/>
              </a:rPr>
              <a:t>菅内閣の雇用対策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10.10.1)</a:t>
            </a:r>
          </a:p>
          <a:p>
            <a:pPr>
              <a:buNone/>
            </a:pP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〔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第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段階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〕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急激な円高・デフレ状況に対する緊急的な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対応を実行。即効性のある雇用対策に重点を置いて予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備費約</a:t>
            </a:r>
            <a:r>
              <a:rPr lang="en-US" altLang="ja-JP" sz="1050" dirty="0" smtClean="0">
                <a:latin typeface="ＭＳ Ｐ明朝" pitchFamily="18" charset="-128"/>
                <a:ea typeface="ＭＳ Ｐ明朝" pitchFamily="18" charset="-128"/>
              </a:rPr>
              <a:t>9,200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億円を執行する。特に、新卒者の就職に力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を入れる。仕事を探す側、雇用する事業者、双方の負担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を軽減し、ワンストップで雇用を「つなぐ」仕組みを全国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展開する。 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〔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第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2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段階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〕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今臨時国会での補正予算の編成を含む「第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２段階」に入る。中身が重要です。第一の柱が雇用・人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材育成である。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〔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第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1050" b="1" dirty="0" smtClean="0">
                <a:latin typeface="ＭＳ Ｐ明朝" pitchFamily="18" charset="-128"/>
                <a:ea typeface="ＭＳ Ｐ明朝" pitchFamily="18" charset="-128"/>
              </a:rPr>
              <a:t>段階</a:t>
            </a:r>
            <a:r>
              <a:rPr lang="en-US" altLang="ja-JP" sz="1050" b="1" dirty="0" smtClean="0">
                <a:latin typeface="ＭＳ Ｐ明朝" pitchFamily="18" charset="-128"/>
                <a:ea typeface="ＭＳ Ｐ明朝" pitchFamily="18" charset="-128"/>
              </a:rPr>
              <a:t>〕</a:t>
            </a: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既に作業を始めている来年度予算編成と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税制改正。「元気な日本復活特別枠」も活用し、需要創</a:t>
            </a:r>
            <a:endParaRPr lang="en-US" altLang="ja-JP" sz="105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r>
              <a:rPr lang="ja-JP" altLang="en-US" sz="1050" dirty="0" smtClean="0">
                <a:latin typeface="ＭＳ Ｐ明朝" pitchFamily="18" charset="-128"/>
                <a:ea typeface="ＭＳ Ｐ明朝" pitchFamily="18" charset="-128"/>
              </a:rPr>
              <a:t>造や雇用創出を強化する。</a:t>
            </a:r>
            <a:endParaRPr kumimoji="1" lang="en-US" altLang="ja-JP" sz="2800" dirty="0" smtClean="0">
              <a:latin typeface="ＭＳ Ｐ明朝" pitchFamily="18" charset="-128"/>
              <a:ea typeface="ＭＳ Ｐ明朝" pitchFamily="18" charset="-128"/>
            </a:endParaRPr>
          </a:p>
          <a:p>
            <a:pPr>
              <a:buNone/>
            </a:pPr>
            <a:endParaRPr kumimoji="1" lang="en-US" altLang="ja-JP" sz="28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None/>
            </a:pPr>
            <a:endParaRPr lang="en-US" altLang="ja-JP" sz="2800" dirty="0" smtClean="0">
              <a:latin typeface="AR P丸ゴシック体M" pitchFamily="50" charset="-128"/>
              <a:ea typeface="AR P丸ゴシック体M" pitchFamily="50" charset="-128"/>
            </a:endParaRPr>
          </a:p>
          <a:p>
            <a:pPr>
              <a:buNone/>
            </a:pPr>
            <a:endParaRPr kumimoji="1" lang="ja-JP" altLang="en-US" sz="2800" dirty="0"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260648" y="539552"/>
            <a:ext cx="3312368" cy="792088"/>
          </a:xfrm>
          <a:prstGeom prst="roundRect">
            <a:avLst/>
          </a:prstGeom>
          <a:solidFill>
            <a:schemeClr val="tx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Common</a:t>
            </a:r>
            <a:r>
              <a:rPr lang="ja-JP" altLang="en-US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 </a:t>
            </a:r>
            <a:r>
              <a:rPr kumimoji="1" lang="en-US" altLang="ja-JP" sz="2400" dirty="0" smtClean="0">
                <a:solidFill>
                  <a:srgbClr val="FFFF00"/>
                </a:solidFill>
                <a:latin typeface="AR P新藝体U" pitchFamily="50" charset="-128"/>
                <a:ea typeface="AR P新藝体U" pitchFamily="50" charset="-128"/>
              </a:rPr>
              <a:t>Sense</a:t>
            </a:r>
          </a:p>
          <a:p>
            <a:pPr algn="ctr"/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　　　　　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No.5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</a:t>
            </a:r>
            <a:r>
              <a:rPr lang="en-US" altLang="ja-JP" sz="1200" dirty="0" smtClean="0">
                <a:latin typeface="ＭＳ Ｐ明朝" pitchFamily="18" charset="-128"/>
                <a:ea typeface="ＭＳ Ｐ明朝" pitchFamily="18" charset="-128"/>
              </a:rPr>
              <a:t>2010.10.15</a:t>
            </a:r>
            <a:r>
              <a:rPr lang="ja-JP" altLang="en-US" sz="1200" dirty="0" smtClean="0">
                <a:latin typeface="ＭＳ Ｐ明朝" pitchFamily="18" charset="-128"/>
                <a:ea typeface="ＭＳ Ｐ明朝" pitchFamily="18" charset="-128"/>
              </a:rPr>
              <a:t>　佐藤陵一</a:t>
            </a:r>
            <a:endParaRPr kumimoji="1" lang="en-US" altLang="ja-JP" sz="1200" dirty="0" smtClean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789040" y="395536"/>
            <a:ext cx="2736304" cy="936104"/>
          </a:xfrm>
          <a:prstGeom prst="rect">
            <a:avLst/>
          </a:prstGeom>
          <a:solidFill>
            <a:srgbClr val="FFFF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菅内閣は、臨時国会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に「円高・デフレ対応緊急経済対策」を柱とする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2010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年度補正予算を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提出する。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第一に雇用、第二に雇用、第三に雇用」の「有言実行」を注視していく。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60648" y="1475656"/>
            <a:ext cx="3240360" cy="273630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強調線吹き出し 1 (枠付き) 7"/>
          <p:cNvSpPr/>
          <p:nvPr/>
        </p:nvSpPr>
        <p:spPr>
          <a:xfrm>
            <a:off x="4005064" y="1475656"/>
            <a:ext cx="2664296" cy="1512168"/>
          </a:xfrm>
          <a:prstGeom prst="accentBorderCallout1">
            <a:avLst>
              <a:gd name="adj1" fmla="val 18750"/>
              <a:gd name="adj2" fmla="val -8333"/>
              <a:gd name="adj3" fmla="val 52220"/>
              <a:gd name="adj4" fmla="val -22800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「ジョブサポーター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(928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人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」の倍増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kumimoji="1"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新卒応援ハローワークの設置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「新卒者就職応援本部」（労働局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の設置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トライアル雇用企業へ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50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万円支給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年以内既卒者」の正規雇用へ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100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万円　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支給（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6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ヶ月後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)</a:t>
            </a:r>
          </a:p>
          <a:p>
            <a:r>
              <a:rPr lang="ja-JP" altLang="en-US" sz="80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●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「青少年雇用機会確保指針」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(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卒業後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間）への改正（雇用対策法）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9" name="強調線吹き出し 1 (枠付き) 8"/>
          <p:cNvSpPr/>
          <p:nvPr/>
        </p:nvSpPr>
        <p:spPr>
          <a:xfrm>
            <a:off x="4005064" y="3059832"/>
            <a:ext cx="2664296" cy="720080"/>
          </a:xfrm>
          <a:prstGeom prst="accentBorderCallout1">
            <a:avLst>
              <a:gd name="adj1" fmla="val 18750"/>
              <a:gd name="adj2" fmla="val -8333"/>
              <a:gd name="adj3" fmla="val 19546"/>
              <a:gd name="adj4" fmla="val -42173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5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兆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5000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億円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うち、公共事業が約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兆円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「コンクリートから人へ」で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10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年度予算で前年度比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18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％を削減したばかり。</a:t>
            </a:r>
            <a:endParaRPr kumimoji="1"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pic>
        <p:nvPicPr>
          <p:cNvPr id="1027" name="Picture 3" descr="C:\Users\佐藤陵一\Pictures\MP Navigator EX\2010_10_10\IMG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4355976"/>
            <a:ext cx="2365467" cy="288032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2708920" y="4788024"/>
          <a:ext cx="3888432" cy="37028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864096"/>
              </a:tblGrid>
              <a:tr h="634298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「訓練・生活支援給付制度」の期限を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2011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9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月まで延長（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11.3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期限）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来春の通常国会に「求職者支援制度」の恒久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化法案を提出する予定。</a:t>
                      </a:r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緊急人材育成事業（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7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月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日受付・相談開始）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●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2009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年度実績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訓練－受講申し込み者数　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120,890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給付－受給資格認定件数　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37,441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件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●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2010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年度実績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(5.25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現在）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訓練－受講者数　　　　　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27,469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人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　　給付－受給資格認定件数　 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20,306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件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500</a:t>
                      </a:r>
                      <a:r>
                        <a:rPr kumimoji="1" lang="ja-JP" altLang="en-US" sz="1050" b="0" dirty="0" smtClean="0">
                          <a:solidFill>
                            <a:schemeClr val="tx1"/>
                          </a:solidFill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b="0" dirty="0">
                        <a:solidFill>
                          <a:schemeClr val="tx1"/>
                        </a:solidFill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94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雇用調整助成金の要件緩和－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年間延長</a:t>
                      </a:r>
                      <a:endParaRPr kumimoji="1" lang="en-US" altLang="ja-JP" sz="105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足元の生産量減少など具体策は今後つめる。</a:t>
                      </a:r>
                      <a:endParaRPr kumimoji="1" lang="en-US" altLang="ja-JP" sz="105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endParaRPr kumimoji="1" lang="en-US" altLang="ja-JP" sz="105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●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08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年度　対象人員　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25.4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万人　 　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67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en-US" altLang="ja-JP" sz="90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●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09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年度　　　　　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2144.0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万人　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6,536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en-US" altLang="ja-JP" sz="90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●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10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年度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(4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～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6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月） 　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316.2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万人　</a:t>
                      </a:r>
                      <a:r>
                        <a:rPr kumimoji="1" lang="ja-JP" altLang="en-US" sz="900" b="0" baseline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 </a:t>
                      </a:r>
                      <a:r>
                        <a:rPr kumimoji="1" lang="en-US" altLang="ja-JP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1,030</a:t>
                      </a:r>
                      <a:r>
                        <a:rPr kumimoji="1" lang="ja-JP" altLang="en-US" sz="90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90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制度改正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9148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重点分野の「基金事業」（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11.3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期限）は原則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年延長</a:t>
                      </a:r>
                      <a:endParaRPr kumimoji="1" lang="en-US" altLang="ja-JP" sz="1050" b="0" dirty="0" smtClean="0">
                        <a:latin typeface="ＭＳ Ｐ明朝" pitchFamily="18" charset="-128"/>
                        <a:ea typeface="ＭＳ Ｐ明朝" pitchFamily="18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　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※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介護分野が中心と報道。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1000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億円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6694"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新卒者奨励金－今年度予備費執行に加え、</a:t>
                      </a:r>
                      <a:r>
                        <a:rPr kumimoji="1" lang="en-US" altLang="ja-JP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11</a:t>
                      </a:r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年度末まで延長。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b="0" dirty="0" smtClean="0">
                          <a:latin typeface="ＭＳ Ｐ明朝" pitchFamily="18" charset="-128"/>
                          <a:ea typeface="ＭＳ Ｐ明朝" pitchFamily="18" charset="-128"/>
                        </a:rPr>
                        <a:t>来年度前倒し実施</a:t>
                      </a:r>
                      <a:endParaRPr kumimoji="1" lang="ja-JP" altLang="en-US" sz="1050" b="0" dirty="0">
                        <a:latin typeface="ＭＳ Ｐ明朝" pitchFamily="18" charset="-128"/>
                        <a:ea typeface="ＭＳ Ｐ明朝" pitchFamily="18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2780928" y="4499992"/>
            <a:ext cx="2232248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AR P丸ゴシック体M" pitchFamily="50" charset="-128"/>
                <a:ea typeface="AR P丸ゴシック体M" pitchFamily="50" charset="-128"/>
              </a:rPr>
              <a:t>「日経」「毎日」報道と佐藤調べ</a:t>
            </a:r>
            <a:endParaRPr kumimoji="1" lang="ja-JP" altLang="en-US" sz="1050" dirty="0">
              <a:solidFill>
                <a:schemeClr val="tx1"/>
              </a:solidFill>
              <a:latin typeface="AR P丸ゴシック体M" pitchFamily="50" charset="-128"/>
              <a:ea typeface="AR P丸ゴシック体M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653136" y="3851920"/>
            <a:ext cx="2016224" cy="576064"/>
          </a:xfrm>
          <a:prstGeom prst="rect">
            <a:avLst/>
          </a:prstGeom>
          <a:solidFill>
            <a:srgbClr val="FFFF00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雇用対策は約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3000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億円、政府は</a:t>
            </a:r>
            <a:r>
              <a:rPr kumimoji="1" lang="ja-JP" altLang="en-US" sz="1050" u="sng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雇用の創出・下支え効果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を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45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万～</a:t>
            </a:r>
            <a:r>
              <a:rPr kumimoji="1"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50</a:t>
            </a:r>
            <a:r>
              <a:rPr kumimoji="1"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万人と見込む。</a:t>
            </a:r>
            <a:endParaRPr kumimoji="1"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260648" y="7452320"/>
            <a:ext cx="2376264" cy="100811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緊急対策への評価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  <a:sym typeface="Wingdings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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毎日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JP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（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10.9)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－自公案「丸のみ」、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効果は不透明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  <a:sym typeface="Wingdings"/>
              </a:rPr>
              <a:t>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道新</a:t>
            </a:r>
            <a:r>
              <a:rPr lang="en-US" altLang="ja-JP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(10.9</a:t>
            </a:r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）－公共主体の「痛み</a:t>
            </a:r>
            <a:endParaRPr lang="en-US" altLang="ja-JP" sz="1050" dirty="0" smtClean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  <a:p>
            <a:r>
              <a:rPr lang="ja-JP" altLang="en-US" sz="1050" dirty="0" smtClean="0">
                <a:solidFill>
                  <a:schemeClr val="tx1"/>
                </a:solidFill>
                <a:latin typeface="ＭＳ Ｐ明朝" pitchFamily="18" charset="-128"/>
                <a:ea typeface="ＭＳ Ｐ明朝" pitchFamily="18" charset="-128"/>
              </a:rPr>
              <a:t>　止め」、円高・デフレには力不足</a:t>
            </a:r>
            <a:endParaRPr lang="ja-JP" altLang="en-US" sz="1050" dirty="0">
              <a:solidFill>
                <a:schemeClr val="tx1"/>
              </a:solidFill>
              <a:latin typeface="ＭＳ Ｐ明朝" pitchFamily="18" charset="-128"/>
              <a:ea typeface="ＭＳ Ｐ明朝" pitchFamily="18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422</Words>
  <Application>Microsoft Office PowerPoint</Application>
  <PresentationFormat>画面に合わせる (4:3)</PresentationFormat>
  <Paragraphs>61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佐藤陵一</dc:creator>
  <cp:lastModifiedBy>佐藤陵一</cp:lastModifiedBy>
  <cp:revision>34</cp:revision>
  <dcterms:created xsi:type="dcterms:W3CDTF">2010-09-09T12:48:11Z</dcterms:created>
  <dcterms:modified xsi:type="dcterms:W3CDTF">2011-11-01T10:06:48Z</dcterms:modified>
</cp:coreProperties>
</file>