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5348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2646" y="1547664"/>
            <a:ext cx="6426714" cy="7152795"/>
          </a:xfrm>
        </p:spPr>
        <p:txBody>
          <a:bodyPr numCol="2">
            <a:normAutofit/>
          </a:bodyPr>
          <a:lstStyle/>
          <a:p>
            <a:pPr>
              <a:buNone/>
            </a:pPr>
            <a:endParaRPr kumimoji="1" lang="en-US" altLang="ja-JP" sz="28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None/>
            </a:pPr>
            <a:endParaRPr kumimoji="1"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60648" y="539552"/>
            <a:ext cx="3312368" cy="792088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</a:t>
            </a:r>
          </a:p>
          <a:p>
            <a:pPr algn="ctr"/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　　　　　　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No.4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2010.10.15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佐藤陵一</a:t>
            </a:r>
            <a:endParaRPr kumimoji="1" lang="en-US" altLang="ja-JP" sz="1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61048" y="395536"/>
            <a:ext cx="2808312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この間の雇用・失業問題の「報告」を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パワーポイントの形で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再整理している。今後の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失業者闘争の参考になれば幸いである。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それぞれの「報告」は事業団部会にメールで入手可能なようにお願いしている。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88640" y="1547664"/>
          <a:ext cx="6480718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695"/>
                <a:gridCol w="1310707"/>
                <a:gridCol w="305831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報告の題名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報告年月日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内容と問題意識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77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１．－高齢者の雇用と就業－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「高齢法」の理念を体現している「事業団」の努力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事業団部会（新潟・弥彦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自治体との間で「高齢法」の認識を一致させ、政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　府に対する要求運動を全国統一闘争で強める。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シルバー人材センター中心の国・自治体の雇用・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　就業対策の「転換」を求め、労働政策としての改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　革を求める。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0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２．高齢者は「労働権」と「休息権」が保障され、結果として雇用か、休息化を自由に選べる！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第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回日本高齢者大会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第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分科会「高齢者雇用と生きがい」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１．日本の高齢者は働き続けている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２．「消えた年金」だけではない年金不信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３．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ILO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が勧告する高齢者雇用の姿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４．国の対策は高齢労働力の「活用」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５．「高齢法」（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条）で自治体交渉を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84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３．雇用・失業闘争の強化のために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年総選挙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(8.18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8.30)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の各党のマニフェスト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「新政権」に対する要求・政策課題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59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．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高齢者を中心とする雇用・失業情勢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事業団部会（京都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リーマン・ショック（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08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）後、過去最悪水準。従来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　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の資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本主義のシステムの崩壊。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「麻生内閣」の従来政策での取りつくろい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sym typeface="Wingding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「鳩山内閣」の試金石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5.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「明日の安心と成長のための緊急経済対策」の中心内容</a:t>
                      </a:r>
                    </a:p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鳩山内閣発表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鳩山内閣の①緊急対応策、②成長戦略への布石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「社会的企業」を定義。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2011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年度末までの暫定。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38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．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鳩山内閣の雇用・失業対策を検証する！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「日経」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(10.3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．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2)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が「第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の安全網」の利用が想定の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7.7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％、厚労省が「失業者支援テコ入れ」と伝える。麻生、鳩山内閣の流れを追いながら、「公的就労」につながる対策を考える。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0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７．失業政策の根幹に公的雇用を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◆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職業訓練と結び、正規雇用へ再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就職を促進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◆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生活のために働く高齢者の所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得を補てん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第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回定期大会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この間の諸報告を全国討議のために資料を含めてまとめたもの。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00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8.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いま、制度としての「公的就労事業」が求められている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未発表論文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１．敗戦直後、失業対策は国の中心課題だった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２．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100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円札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枚と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円札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4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枚の日払いから始まった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３．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失対事業は全日自労という労働組合を生んだ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4.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やはり、「公的就労事業」の優位性は明らか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5</a:t>
                      </a:r>
                      <a:r>
                        <a:rPr kumimoji="1" lang="ja-JP" altLang="en-US" sz="1050" kern="1200" dirty="0" err="1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．</a:t>
                      </a:r>
                      <a:r>
                        <a:rPr kumimoji="1" lang="ja-JP" altLang="ja-JP" sz="1050" kern="1200" dirty="0" smtClean="0">
                          <a:solidFill>
                            <a:schemeClr val="dk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政府は失業政策の歴史的転換を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716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9.〔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学習ノート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〕</a:t>
                      </a: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雇用システムの日本的特質と組織化の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”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そもそも“を考える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都本部一泊学習会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「大企業モデル」の外側と「周辺」に無権利。低賃金の膨大な労働者が存在する。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「経験主義」「請負主義」では組織化は失敗する。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労働現場の改革すべき非合理的な実態－活動家の役割。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632</Words>
  <Application>Microsoft Office PowerPoint</Application>
  <PresentationFormat>画面に合わせる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佐藤陵一</dc:creator>
  <cp:lastModifiedBy>佐藤陵一</cp:lastModifiedBy>
  <cp:revision>22</cp:revision>
  <dcterms:created xsi:type="dcterms:W3CDTF">2010-09-09T12:48:11Z</dcterms:created>
  <dcterms:modified xsi:type="dcterms:W3CDTF">2011-11-01T10:04:55Z</dcterms:modified>
</cp:coreProperties>
</file>