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2" r:id="rId2"/>
    <p:sldId id="264" r:id="rId3"/>
    <p:sldId id="273" r:id="rId4"/>
    <p:sldId id="260" r:id="rId5"/>
    <p:sldId id="265" r:id="rId6"/>
    <p:sldId id="267" r:id="rId7"/>
    <p:sldId id="266" r:id="rId8"/>
    <p:sldId id="269" r:id="rId9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9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1D1C7-8887-412F-9608-0FB68599BC8A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822002"/>
            <a:ext cx="5510213" cy="3945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8571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8571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3B4C-DFDC-4C2E-9E3A-C3F192CE95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90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3B4C-DFDC-4C2E-9E3A-C3F192CE958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53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3B4C-DFDC-4C2E-9E3A-C3F192CE958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29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6730-FE6E-4839-855F-E27CA5FC05A8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16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3E53-92B0-4307-B1ED-90956C8318A0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60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5E5AD-E11D-4037-9481-3AEEA89629CC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52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5787-CA84-4DA7-8FF7-05FEF42E5566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49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B983B-7847-4852-945D-B0822C75460A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67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EF62-4333-4945-A98E-7244226A1F11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49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A0AF-85C2-4E55-BE37-0C261602E8F4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43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E06B-1FD2-4F59-9026-8F9915A645E4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01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6D07-FF13-4F23-8948-4A0666D70939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93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0DA6-59FE-4174-A97D-D54172D0FF98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93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74CB-3132-4EE7-9ACA-24E09379748C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54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7C49-337F-49CF-98F1-1CA987360E26}" type="datetime1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02F7-5D48-4086-BF1F-009116EA72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oiwaryo@gmail.com" TargetMode="Externa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9.jp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3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42.jpg"/><Relationship Id="rId5" Type="http://schemas.openxmlformats.org/officeDocument/2006/relationships/image" Target="../media/image37.jpg"/><Relationship Id="rId10" Type="http://schemas.openxmlformats.org/officeDocument/2006/relationships/image" Target="../media/image41.jpg"/><Relationship Id="rId4" Type="http://schemas.openxmlformats.org/officeDocument/2006/relationships/image" Target="../media/image36.jpeg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61.jpg"/><Relationship Id="rId5" Type="http://schemas.openxmlformats.org/officeDocument/2006/relationships/image" Target="../media/image56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11" Type="http://schemas.openxmlformats.org/officeDocument/2006/relationships/image" Target="../media/image6.jpg"/><Relationship Id="rId5" Type="http://schemas.openxmlformats.org/officeDocument/2006/relationships/image" Target="../media/image66.jpg"/><Relationship Id="rId10" Type="http://schemas.openxmlformats.org/officeDocument/2006/relationships/image" Target="../media/image71.jpg"/><Relationship Id="rId4" Type="http://schemas.openxmlformats.org/officeDocument/2006/relationships/image" Target="../media/image65.jp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7BEA7-1FCC-4E3F-A722-66F31EA59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79193"/>
          </a:xfrm>
        </p:spPr>
        <p:txBody>
          <a:bodyPr/>
          <a:lstStyle/>
          <a:p>
            <a:pPr algn="l"/>
            <a:r>
              <a:rPr kumimoji="1" lang="en-US" altLang="ja-JP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Once Upon a Time</a:t>
            </a:r>
            <a:r>
              <a:rPr kumimoji="1" lang="ja-JP" altLang="en-US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　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A9655A-0EDF-4D8B-8460-EF8321474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32" y="3161505"/>
            <a:ext cx="2697695" cy="17958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A63FDF-BAF2-4767-A52B-C6B10CB99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3" y="3161505"/>
            <a:ext cx="2591402" cy="1794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5BF3D59-24B6-41BF-B2C8-1F989D621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84" y="3137965"/>
            <a:ext cx="2713002" cy="17947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08D4719-72F6-45F9-825C-9E11EF0617C7}"/>
              </a:ext>
            </a:extLst>
          </p:cNvPr>
          <p:cNvSpPr/>
          <p:nvPr/>
        </p:nvSpPr>
        <p:spPr>
          <a:xfrm>
            <a:off x="3617843" y="4932752"/>
            <a:ext cx="1665370" cy="396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吉野ヶ里　古代史が好きに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42E5028-A666-4139-BA94-153685A248DA}"/>
              </a:ext>
            </a:extLst>
          </p:cNvPr>
          <p:cNvSpPr/>
          <p:nvPr/>
        </p:nvSpPr>
        <p:spPr>
          <a:xfrm>
            <a:off x="867175" y="4977410"/>
            <a:ext cx="1804664" cy="200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原爆ドームは</a:t>
            </a:r>
            <a:r>
              <a:rPr kumimoji="1" lang="en-US" altLang="ja-JP" sz="900" dirty="0">
                <a:solidFill>
                  <a:schemeClr val="tx1"/>
                </a:solidFill>
              </a:rPr>
              <a:t>4</a:t>
            </a:r>
            <a:r>
              <a:rPr kumimoji="1" lang="ja-JP" altLang="en-US" sz="900" dirty="0">
                <a:solidFill>
                  <a:schemeClr val="tx1"/>
                </a:solidFill>
              </a:rPr>
              <a:t>回の訪問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4535F6-CF0C-4569-ADF3-F23DD21F660D}"/>
              </a:ext>
            </a:extLst>
          </p:cNvPr>
          <p:cNvSpPr/>
          <p:nvPr/>
        </p:nvSpPr>
        <p:spPr>
          <a:xfrm>
            <a:off x="6438075" y="4896940"/>
            <a:ext cx="1804664" cy="396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トンネルじん肺の碑　竜飛崎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4B36458-3DE6-4B9E-AC35-66AB49E1BC60}"/>
              </a:ext>
            </a:extLst>
          </p:cNvPr>
          <p:cNvSpPr/>
          <p:nvPr/>
        </p:nvSpPr>
        <p:spPr>
          <a:xfrm>
            <a:off x="5384801" y="5677320"/>
            <a:ext cx="3356986" cy="70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40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2020.4</a:t>
            </a:r>
            <a:r>
              <a:rPr kumimoji="1" lang="ja-JP" altLang="en-US" sz="140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（自粛 </a:t>
            </a:r>
            <a:r>
              <a:rPr kumimoji="1" lang="ja-JP" altLang="en-US" sz="105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自粛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……</a:t>
            </a:r>
            <a:r>
              <a:rPr kumimoji="1" lang="ja-JP" altLang="en-US" sz="105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。</a:t>
            </a:r>
            <a:r>
              <a:rPr kumimoji="1" lang="ja-JP" altLang="en-US" sz="120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公開写真を活用</a:t>
            </a:r>
            <a:r>
              <a:rPr kumimoji="1" lang="ja-JP" altLang="en-US" sz="1400" dirty="0">
                <a:solidFill>
                  <a:sysClr val="windowText" lastClr="000000"/>
                </a:solidFill>
                <a:latin typeface="+mj-ea"/>
                <a:ea typeface="+mj-ea"/>
                <a:cs typeface="Arial" panose="020B0604020202020204" pitchFamily="34" charset="0"/>
              </a:rPr>
              <a:t>）</a:t>
            </a:r>
            <a:endParaRPr kumimoji="1" lang="en-US" altLang="ja-JP" sz="1400" dirty="0">
              <a:solidFill>
                <a:sysClr val="windowText" lastClr="000000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r"/>
            <a:r>
              <a:rPr kumimoji="1" lang="en-US" altLang="ja-JP" dirty="0">
                <a:hlinkClick r:id="rId5"/>
              </a:rPr>
              <a:t>moiwaryo@gmail.com</a:t>
            </a:r>
            <a:endParaRPr kumimoji="1" lang="en-US" altLang="ja-JP" dirty="0"/>
          </a:p>
          <a:p>
            <a:pPr algn="r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2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7FABA3B-BE00-45F5-9D81-73B72DE8F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4" y="475703"/>
            <a:ext cx="7024289" cy="73052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D536A7-02E0-4385-AEA2-169858DC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4" y="390798"/>
            <a:ext cx="2011718" cy="1280657"/>
          </a:xfrm>
          <a:prstGeom prst="rect">
            <a:avLst/>
          </a:prstGeom>
        </p:spPr>
      </p:pic>
      <p:pic>
        <p:nvPicPr>
          <p:cNvPr id="13" name="図 12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5BA4FB71-3D0F-4EE5-8AD7-1F709F9EA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25" y="500314"/>
            <a:ext cx="205423" cy="22697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A02E7E5-1823-4BF5-9BF6-56E36CD2E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4" y="5288312"/>
            <a:ext cx="2012823" cy="124792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BCC07B0-EB1D-4C07-BC25-AC88D43A1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75" y="1196668"/>
            <a:ext cx="898159" cy="60231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B62F72F-B2AF-47AC-A002-3BE502B2F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60" y="2020916"/>
            <a:ext cx="836788" cy="606547"/>
          </a:xfrm>
          <a:prstGeom prst="rect">
            <a:avLst/>
          </a:prstGeom>
        </p:spPr>
      </p:pic>
      <p:pic>
        <p:nvPicPr>
          <p:cNvPr id="20" name="コンテンツ プレースホルダー 4">
            <a:extLst>
              <a:ext uri="{FF2B5EF4-FFF2-40B4-BE49-F238E27FC236}">
                <a16:creationId xmlns:a16="http://schemas.microsoft.com/office/drawing/2014/main" id="{84BA53D8-19C9-40EB-AD07-C6F813A41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60" y="2864431"/>
            <a:ext cx="831179" cy="619230"/>
          </a:xfrm>
          <a:prstGeom prst="rect">
            <a:avLst/>
          </a:prstGeom>
        </p:spPr>
      </p:pic>
      <p:pic>
        <p:nvPicPr>
          <p:cNvPr id="21" name="Picture 2" descr="きびなご 唐揚げ に対する画像結果">
            <a:extLst>
              <a:ext uri="{FF2B5EF4-FFF2-40B4-BE49-F238E27FC236}">
                <a16:creationId xmlns:a16="http://schemas.microsoft.com/office/drawing/2014/main" id="{BF4CF056-E861-4AB9-8ADF-F44848235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13" y="3727993"/>
            <a:ext cx="883439" cy="6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E4A092-2E81-4AF5-BF29-6D7529D95F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011" y="316742"/>
            <a:ext cx="3378779" cy="2002641"/>
          </a:xfrm>
          <a:prstGeom prst="rect">
            <a:avLst/>
          </a:prstGeom>
        </p:spPr>
      </p:pic>
      <p:pic>
        <p:nvPicPr>
          <p:cNvPr id="12" name="図 11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E2EDBDB-FCE9-4A18-A32D-ECA93662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267" y="2020916"/>
            <a:ext cx="199111" cy="21999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683759-A4C1-45F6-87F9-35C39998A9F1}"/>
              </a:ext>
            </a:extLst>
          </p:cNvPr>
          <p:cNvSpPr/>
          <p:nvPr/>
        </p:nvSpPr>
        <p:spPr>
          <a:xfrm>
            <a:off x="7459130" y="3083765"/>
            <a:ext cx="1079605" cy="342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99353F0-13C8-4481-96FC-01B238D34F68}"/>
              </a:ext>
            </a:extLst>
          </p:cNvPr>
          <p:cNvSpPr/>
          <p:nvPr/>
        </p:nvSpPr>
        <p:spPr>
          <a:xfrm>
            <a:off x="4039856" y="1697472"/>
            <a:ext cx="901878" cy="42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関</a:t>
            </a:r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サバ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A4E2F23-E669-4BCF-99C8-FC70A2DC8F90}"/>
              </a:ext>
            </a:extLst>
          </p:cNvPr>
          <p:cNvSpPr/>
          <p:nvPr/>
        </p:nvSpPr>
        <p:spPr>
          <a:xfrm>
            <a:off x="4014276" y="2501359"/>
            <a:ext cx="901878" cy="464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latin typeface="+mj-ea"/>
                <a:ea typeface="+mj-ea"/>
              </a:rPr>
              <a:t>おこぜ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5D36A6D-3499-4C7C-844A-90C3BD33FE5F}"/>
              </a:ext>
            </a:extLst>
          </p:cNvPr>
          <p:cNvSpPr/>
          <p:nvPr/>
        </p:nvSpPr>
        <p:spPr>
          <a:xfrm>
            <a:off x="4050913" y="3425842"/>
            <a:ext cx="901878" cy="29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latin typeface="+mn-ea"/>
              </a:rPr>
              <a:t>あげ巻貝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8F1A119-B032-4BCB-A95F-52E897DB5844}"/>
              </a:ext>
            </a:extLst>
          </p:cNvPr>
          <p:cNvSpPr/>
          <p:nvPr/>
        </p:nvSpPr>
        <p:spPr>
          <a:xfrm>
            <a:off x="4014275" y="4360338"/>
            <a:ext cx="915533" cy="380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latin typeface="+mj-ea"/>
                <a:ea typeface="+mj-ea"/>
              </a:rPr>
              <a:t>きびなご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755663D-AF63-410C-AF05-1B7C572462AB}"/>
              </a:ext>
            </a:extLst>
          </p:cNvPr>
          <p:cNvSpPr/>
          <p:nvPr/>
        </p:nvSpPr>
        <p:spPr>
          <a:xfrm>
            <a:off x="3934909" y="328261"/>
            <a:ext cx="1312952" cy="4373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九州 ①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509FA06-1E22-462C-AE3A-E22227A16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" y="3083765"/>
            <a:ext cx="3405299" cy="205260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C65F7C5-4220-4116-80EC-2A965E98C4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71" y="2494705"/>
            <a:ext cx="3327333" cy="186227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7741244-E4C0-4341-9A6B-4A599D244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71" y="4456073"/>
            <a:ext cx="3327333" cy="215265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92EF32-F3E4-4A85-B840-4434C8925EC3}"/>
              </a:ext>
            </a:extLst>
          </p:cNvPr>
          <p:cNvSpPr/>
          <p:nvPr/>
        </p:nvSpPr>
        <p:spPr>
          <a:xfrm>
            <a:off x="455225" y="1537398"/>
            <a:ext cx="619949" cy="226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大宰府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405780-0A4E-440C-8CED-2AB675437343}"/>
              </a:ext>
            </a:extLst>
          </p:cNvPr>
          <p:cNvSpPr/>
          <p:nvPr/>
        </p:nvSpPr>
        <p:spPr>
          <a:xfrm>
            <a:off x="2170994" y="4735573"/>
            <a:ext cx="1175108" cy="221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松本清張記念館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A7FB96-C4ED-48F0-B7DA-2808BC407251}"/>
              </a:ext>
            </a:extLst>
          </p:cNvPr>
          <p:cNvSpPr/>
          <p:nvPr/>
        </p:nvSpPr>
        <p:spPr>
          <a:xfrm>
            <a:off x="-332509" y="6253018"/>
            <a:ext cx="2503503" cy="283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阿蘇・外輪山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1ECB78-0DC7-4BF4-8FAB-ED12BA7E0DA9}"/>
              </a:ext>
            </a:extLst>
          </p:cNvPr>
          <p:cNvSpPr/>
          <p:nvPr/>
        </p:nvSpPr>
        <p:spPr>
          <a:xfrm>
            <a:off x="5497877" y="2485854"/>
            <a:ext cx="1034980" cy="30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掩体壕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519CF5E-1E95-49E9-8E64-29E9BE205030}"/>
              </a:ext>
            </a:extLst>
          </p:cNvPr>
          <p:cNvSpPr/>
          <p:nvPr/>
        </p:nvSpPr>
        <p:spPr>
          <a:xfrm>
            <a:off x="7520831" y="1955187"/>
            <a:ext cx="852435" cy="197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門司港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47DDD0-49FC-4641-A54E-FA77999FC824}"/>
              </a:ext>
            </a:extLst>
          </p:cNvPr>
          <p:cNvSpPr/>
          <p:nvPr/>
        </p:nvSpPr>
        <p:spPr>
          <a:xfrm>
            <a:off x="7668694" y="6325768"/>
            <a:ext cx="910706" cy="21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臼杵の石仏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0BCE2A3-CDDA-44EC-856E-995234AE4F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6" y="1798982"/>
            <a:ext cx="1985974" cy="121831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3E19611-ABC2-4881-90C4-AD133903BBF4}"/>
              </a:ext>
            </a:extLst>
          </p:cNvPr>
          <p:cNvSpPr/>
          <p:nvPr/>
        </p:nvSpPr>
        <p:spPr>
          <a:xfrm>
            <a:off x="519733" y="2787815"/>
            <a:ext cx="481073" cy="213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平戸</a:t>
            </a:r>
          </a:p>
        </p:txBody>
      </p:sp>
    </p:spTree>
    <p:extLst>
      <p:ext uri="{BB962C8B-B14F-4D97-AF65-F5344CB8AC3E}">
        <p14:creationId xmlns:p14="http://schemas.microsoft.com/office/powerpoint/2010/main" val="91991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5117E23-5257-457F-A876-AA4661DEF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37" y="117693"/>
            <a:ext cx="7024289" cy="73052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DE71C90-0FA9-47AE-9DB5-596D330CD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30" y="316725"/>
            <a:ext cx="3571875" cy="20757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22567B2-CA61-42C9-9494-C8422224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959" y="4390350"/>
            <a:ext cx="3571874" cy="21509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41748B-9822-40FD-B5E1-DDE58D994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54" y="2496057"/>
            <a:ext cx="2436551" cy="1790700"/>
          </a:xfrm>
          <a:prstGeom prst="rect">
            <a:avLst/>
          </a:prstGeom>
        </p:spPr>
      </p:pic>
      <p:pic>
        <p:nvPicPr>
          <p:cNvPr id="9" name="図 8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91F9B23-E801-40D8-A435-22800EA96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354" y="2116365"/>
            <a:ext cx="193431" cy="213720"/>
          </a:xfrm>
          <a:prstGeom prst="rect">
            <a:avLst/>
          </a:prstGeom>
        </p:spPr>
      </p:pic>
      <p:pic>
        <p:nvPicPr>
          <p:cNvPr id="10" name="図 9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AF3D23AB-0B00-4D73-A47A-733365F1F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611" y="6139455"/>
            <a:ext cx="177730" cy="19637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EEC80DA-39A1-45AF-A497-C20295F86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4" y="4379859"/>
            <a:ext cx="3235188" cy="203832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96E6B4-4400-402F-A527-4C0AF3153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18" y="2752697"/>
            <a:ext cx="1939409" cy="12966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4F579DB-D370-4A94-9C76-30271FF47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0" y="501941"/>
            <a:ext cx="3206640" cy="178412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75F739-05F0-490B-AF8C-AEA8E5C99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3" y="2334383"/>
            <a:ext cx="3235188" cy="1905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42B3F4-59A0-4DC6-89DC-C67B98781492}"/>
              </a:ext>
            </a:extLst>
          </p:cNvPr>
          <p:cNvSpPr/>
          <p:nvPr/>
        </p:nvSpPr>
        <p:spPr>
          <a:xfrm>
            <a:off x="3874272" y="1505527"/>
            <a:ext cx="1141074" cy="447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九州 ②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351AC8C-AF99-4DCA-B84E-B2A09758A36D}"/>
              </a:ext>
            </a:extLst>
          </p:cNvPr>
          <p:cNvSpPr/>
          <p:nvPr/>
        </p:nvSpPr>
        <p:spPr>
          <a:xfrm>
            <a:off x="531388" y="6059882"/>
            <a:ext cx="898202" cy="2554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沖縄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8E13D60-DCF1-46E1-81CE-EEA7AD880CCD}"/>
              </a:ext>
            </a:extLst>
          </p:cNvPr>
          <p:cNvSpPr/>
          <p:nvPr/>
        </p:nvSpPr>
        <p:spPr>
          <a:xfrm>
            <a:off x="7335297" y="1980187"/>
            <a:ext cx="1014883" cy="2137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別府・地獄</a:t>
            </a:r>
          </a:p>
        </p:txBody>
      </p:sp>
      <p:pic>
        <p:nvPicPr>
          <p:cNvPr id="17" name="図 16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37C5B32-8649-4F85-A89E-9C3F011B3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88" y="587943"/>
            <a:ext cx="177729" cy="19637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56507C-0998-4272-9533-40F60605AC59}"/>
              </a:ext>
            </a:extLst>
          </p:cNvPr>
          <p:cNvSpPr/>
          <p:nvPr/>
        </p:nvSpPr>
        <p:spPr>
          <a:xfrm>
            <a:off x="479229" y="1929240"/>
            <a:ext cx="693789" cy="187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志賀島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0E09934-DEFD-43A8-A60B-53718355F0D3}"/>
              </a:ext>
            </a:extLst>
          </p:cNvPr>
          <p:cNvSpPr/>
          <p:nvPr/>
        </p:nvSpPr>
        <p:spPr>
          <a:xfrm>
            <a:off x="2537811" y="3940040"/>
            <a:ext cx="768807" cy="244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天草五橋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4F1E90-822D-440C-B6F9-F34B0F4A5F2B}"/>
              </a:ext>
            </a:extLst>
          </p:cNvPr>
          <p:cNvSpPr/>
          <p:nvPr/>
        </p:nvSpPr>
        <p:spPr>
          <a:xfrm>
            <a:off x="548467" y="4447210"/>
            <a:ext cx="1158770" cy="255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焼失前の首里城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E2A8DE4-AEC6-4E8D-B228-686F7A89ED8B}"/>
              </a:ext>
            </a:extLst>
          </p:cNvPr>
          <p:cNvSpPr/>
          <p:nvPr/>
        </p:nvSpPr>
        <p:spPr>
          <a:xfrm>
            <a:off x="6944022" y="4031665"/>
            <a:ext cx="1165117" cy="15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鵜戸神宮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ACBDFC-F339-415F-A4BC-F866AEBC22F5}"/>
              </a:ext>
            </a:extLst>
          </p:cNvPr>
          <p:cNvSpPr/>
          <p:nvPr/>
        </p:nvSpPr>
        <p:spPr>
          <a:xfrm>
            <a:off x="7765950" y="6139457"/>
            <a:ext cx="584230" cy="175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桜島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C0A2D8-6A23-4566-9B40-9CE32447C4E3}"/>
              </a:ext>
            </a:extLst>
          </p:cNvPr>
          <p:cNvSpPr/>
          <p:nvPr/>
        </p:nvSpPr>
        <p:spPr>
          <a:xfrm>
            <a:off x="5516545" y="3818374"/>
            <a:ext cx="736382" cy="213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熊本城</a:t>
            </a:r>
          </a:p>
        </p:txBody>
      </p:sp>
    </p:spTree>
    <p:extLst>
      <p:ext uri="{BB962C8B-B14F-4D97-AF65-F5344CB8AC3E}">
        <p14:creationId xmlns:p14="http://schemas.microsoft.com/office/powerpoint/2010/main" val="178148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AED4E5E-D547-4AC0-83DC-9C18F9279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8" y="-873531"/>
            <a:ext cx="7500243" cy="71313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19BFCFB-BE80-4A64-A2CA-D7E9F2DCB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57" y="235429"/>
            <a:ext cx="3250904" cy="223937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C5F8A88-6B4E-44E2-BB99-E83FD93CF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91" y="162811"/>
            <a:ext cx="1095271" cy="7923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9B47BB9-223E-437D-815F-A7C078FAF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0" y="202912"/>
            <a:ext cx="3349411" cy="24229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56D3D7A-EE1D-43BE-B753-395C88C7F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360" y="4030289"/>
            <a:ext cx="3230636" cy="230533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791784F-EE80-4DE4-9CD8-6FABB5DF28D0}"/>
              </a:ext>
            </a:extLst>
          </p:cNvPr>
          <p:cNvSpPr/>
          <p:nvPr/>
        </p:nvSpPr>
        <p:spPr>
          <a:xfrm>
            <a:off x="4172335" y="2187699"/>
            <a:ext cx="898882" cy="360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四国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3B009B9-6A4C-440C-A2C5-8A0221306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43" y="3810811"/>
            <a:ext cx="1150328" cy="8594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61F0534-CAB5-4545-AD32-A7361C38F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66" y="975647"/>
            <a:ext cx="1085962" cy="7673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3AE8F1-3F38-4D4C-AC82-683420608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11" y="4975443"/>
            <a:ext cx="1234260" cy="82243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F9F10FB-EA25-480E-B275-2C8D9888AE73}"/>
              </a:ext>
            </a:extLst>
          </p:cNvPr>
          <p:cNvSpPr/>
          <p:nvPr/>
        </p:nvSpPr>
        <p:spPr>
          <a:xfrm>
            <a:off x="4128008" y="1740168"/>
            <a:ext cx="1159904" cy="211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</a:rPr>
              <a:t>鳴門の鯛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4D42FC-D0E0-49C0-AD53-8642C2CA0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23" y="4165663"/>
            <a:ext cx="3235187" cy="2422977"/>
          </a:xfrm>
          <a:prstGeom prst="rect">
            <a:avLst/>
          </a:prstGeom>
        </p:spPr>
      </p:pic>
      <p:pic>
        <p:nvPicPr>
          <p:cNvPr id="23" name="図 22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FCB0CA05-41C6-45D3-BC60-4E04C3D47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116" y="2012748"/>
            <a:ext cx="207407" cy="22916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871729-82F6-4150-995E-9434B9776C40}"/>
              </a:ext>
            </a:extLst>
          </p:cNvPr>
          <p:cNvSpPr/>
          <p:nvPr/>
        </p:nvSpPr>
        <p:spPr>
          <a:xfrm>
            <a:off x="568507" y="2332154"/>
            <a:ext cx="986718" cy="285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金毘羅神社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5DB32F0-6F7E-4DC3-A737-49F185F7E26E}"/>
              </a:ext>
            </a:extLst>
          </p:cNvPr>
          <p:cNvSpPr/>
          <p:nvPr/>
        </p:nvSpPr>
        <p:spPr>
          <a:xfrm>
            <a:off x="626987" y="6040582"/>
            <a:ext cx="786177" cy="2172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道後温泉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F06B067-C222-4AC8-8FA7-33ECFF481BC2}"/>
              </a:ext>
            </a:extLst>
          </p:cNvPr>
          <p:cNvSpPr/>
          <p:nvPr/>
        </p:nvSpPr>
        <p:spPr>
          <a:xfrm>
            <a:off x="4184653" y="4664365"/>
            <a:ext cx="1150924" cy="275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じゃこ天うどん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0CAC2DB-3850-47C7-BDD1-2649D25D1887}"/>
              </a:ext>
            </a:extLst>
          </p:cNvPr>
          <p:cNvSpPr/>
          <p:nvPr/>
        </p:nvSpPr>
        <p:spPr>
          <a:xfrm>
            <a:off x="4355602" y="5795535"/>
            <a:ext cx="883410" cy="245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どろめ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18D5EAA-A500-4A32-A55A-F4D05705F4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69" y="2715233"/>
            <a:ext cx="1542470" cy="11602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D9C90E-BFC9-48F3-B4C3-A8D1B6EEC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09" y="2742610"/>
            <a:ext cx="2084262" cy="11737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A7A4D4-DA8B-4FF0-A95A-98F67E1C3ECE}"/>
              </a:ext>
            </a:extLst>
          </p:cNvPr>
          <p:cNvSpPr/>
          <p:nvPr/>
        </p:nvSpPr>
        <p:spPr>
          <a:xfrm>
            <a:off x="5968486" y="6227536"/>
            <a:ext cx="781023" cy="2161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高知城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FEE345-1621-46D2-AA5E-B9AB92AEB8BD}"/>
              </a:ext>
            </a:extLst>
          </p:cNvPr>
          <p:cNvSpPr/>
          <p:nvPr/>
        </p:nvSpPr>
        <p:spPr>
          <a:xfrm>
            <a:off x="7435781" y="3583766"/>
            <a:ext cx="535201" cy="2270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軍鶏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ABD302-D0C1-4B9A-B539-98E80C7A944E}"/>
              </a:ext>
            </a:extLst>
          </p:cNvPr>
          <p:cNvSpPr/>
          <p:nvPr/>
        </p:nvSpPr>
        <p:spPr>
          <a:xfrm>
            <a:off x="7667004" y="2052307"/>
            <a:ext cx="940562" cy="3265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かずら橋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3164405-E358-4117-9D00-FB7CEFBCFCE7}"/>
              </a:ext>
            </a:extLst>
          </p:cNvPr>
          <p:cNvSpPr/>
          <p:nvPr/>
        </p:nvSpPr>
        <p:spPr>
          <a:xfrm>
            <a:off x="1646454" y="3564167"/>
            <a:ext cx="765150" cy="246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土佐鉄道</a:t>
            </a:r>
          </a:p>
        </p:txBody>
      </p:sp>
    </p:spTree>
    <p:extLst>
      <p:ext uri="{BB962C8B-B14F-4D97-AF65-F5344CB8AC3E}">
        <p14:creationId xmlns:p14="http://schemas.microsoft.com/office/powerpoint/2010/main" val="270979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22DCAA-16AA-4A94-94C6-23905505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7C122E0-EF26-4FBF-9659-83EA1A838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2" y="2858294"/>
            <a:ext cx="3152775" cy="2286000"/>
          </a:xfrm>
        </p:spPr>
      </p:pic>
      <p:pic>
        <p:nvPicPr>
          <p:cNvPr id="3074" name="Picture 2" descr="中国地方 地図 無料 に対する画像結果">
            <a:extLst>
              <a:ext uri="{FF2B5EF4-FFF2-40B4-BE49-F238E27FC236}">
                <a16:creationId xmlns:a16="http://schemas.microsoft.com/office/drawing/2014/main" id="{B450F5DA-D6AA-4204-89DB-7D3A2A8D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4" y="-1813217"/>
            <a:ext cx="8199782" cy="7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B80FE58-FBC2-47A0-BF46-F01C708FA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8" y="339218"/>
            <a:ext cx="3375370" cy="24473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A3CFA50-ECB5-42A6-BDC1-C3D4BBF9A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18" y="304557"/>
            <a:ext cx="1738004" cy="1258360"/>
          </a:xfrm>
          <a:prstGeom prst="rect">
            <a:avLst/>
          </a:prstGeom>
        </p:spPr>
      </p:pic>
      <p:pic>
        <p:nvPicPr>
          <p:cNvPr id="10" name="図 9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71E3922A-0E66-4E93-A47F-D37EB1821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079" y="2475425"/>
            <a:ext cx="224029" cy="2475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8093E3-2A9D-41A9-A6BF-32D500F2E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55" y="1960340"/>
            <a:ext cx="2976951" cy="17868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68C8BFF-ED09-4E66-8366-E673722F6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63" y="224690"/>
            <a:ext cx="1702008" cy="13255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80F35B6-55DE-4A9C-8845-91C0F06CB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" y="4220697"/>
            <a:ext cx="2447897" cy="16559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9CE403C-F002-4B3D-9375-CDC4817564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18" y="3735136"/>
            <a:ext cx="2976951" cy="209147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7D0318B-A638-4754-B062-647EC5F26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98" y="3783076"/>
            <a:ext cx="2790102" cy="209257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7B07C54-1940-4FF5-A04F-E12F790D71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9" y="2817731"/>
            <a:ext cx="1819525" cy="1364644"/>
          </a:xfrm>
          <a:prstGeom prst="rect">
            <a:avLst/>
          </a:prstGeom>
        </p:spPr>
      </p:pic>
      <p:pic>
        <p:nvPicPr>
          <p:cNvPr id="18" name="図 17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BBD5038-951D-41A4-9327-F57978D9C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929" y="3359940"/>
            <a:ext cx="170927" cy="18885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A84A93C-1C9D-4A84-9532-77292BCBE2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3" y="288198"/>
            <a:ext cx="1742061" cy="1161374"/>
          </a:xfrm>
          <a:prstGeom prst="rect">
            <a:avLst/>
          </a:prstGeom>
        </p:spPr>
      </p:pic>
      <p:pic>
        <p:nvPicPr>
          <p:cNvPr id="21" name="図 20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376CC9A-2DD0-42B9-8B09-8171AFA48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800" y="5396993"/>
            <a:ext cx="313131" cy="345976"/>
          </a:xfrm>
          <a:prstGeom prst="rect">
            <a:avLst/>
          </a:prstGeom>
        </p:spPr>
      </p:pic>
      <p:pic>
        <p:nvPicPr>
          <p:cNvPr id="22" name="図 21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119DB1D8-B95C-4F0E-93D1-850145382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599" y="1197839"/>
            <a:ext cx="151890" cy="16782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16FA8B5-F3AE-424D-999B-3AE35B3D3F03}"/>
              </a:ext>
            </a:extLst>
          </p:cNvPr>
          <p:cNvSpPr/>
          <p:nvPr/>
        </p:nvSpPr>
        <p:spPr>
          <a:xfrm>
            <a:off x="1103243" y="5715000"/>
            <a:ext cx="1056550" cy="46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下関・ふく懐石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EBC28F-B45A-486E-9D57-857E652D85DA}"/>
              </a:ext>
            </a:extLst>
          </p:cNvPr>
          <p:cNvSpPr/>
          <p:nvPr/>
        </p:nvSpPr>
        <p:spPr>
          <a:xfrm>
            <a:off x="6931504" y="6180283"/>
            <a:ext cx="1787972" cy="19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ピカソを見た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D857FAB-72BB-4639-844B-1D334D1F32B8}"/>
              </a:ext>
            </a:extLst>
          </p:cNvPr>
          <p:cNvSpPr/>
          <p:nvPr/>
        </p:nvSpPr>
        <p:spPr>
          <a:xfrm>
            <a:off x="5877146" y="3288743"/>
            <a:ext cx="629352" cy="240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宍道湖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044F8F-FCCF-42A6-A101-1999CF736E89}"/>
              </a:ext>
            </a:extLst>
          </p:cNvPr>
          <p:cNvSpPr/>
          <p:nvPr/>
        </p:nvSpPr>
        <p:spPr>
          <a:xfrm>
            <a:off x="7709729" y="1810792"/>
            <a:ext cx="914577" cy="3742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中国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11DDB6-7BA9-4661-9DEF-EA490D1AF773}"/>
              </a:ext>
            </a:extLst>
          </p:cNvPr>
          <p:cNvSpPr/>
          <p:nvPr/>
        </p:nvSpPr>
        <p:spPr>
          <a:xfrm>
            <a:off x="609755" y="2477281"/>
            <a:ext cx="895772" cy="24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出雲大社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60AF96C-CAC8-4397-BF88-518BCF29C79E}"/>
              </a:ext>
            </a:extLst>
          </p:cNvPr>
          <p:cNvSpPr/>
          <p:nvPr/>
        </p:nvSpPr>
        <p:spPr>
          <a:xfrm>
            <a:off x="3258108" y="5366797"/>
            <a:ext cx="946203" cy="2556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安芸の宮島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2A2313-2CC2-4155-B42F-721F6FD999AB}"/>
              </a:ext>
            </a:extLst>
          </p:cNvPr>
          <p:cNvSpPr/>
          <p:nvPr/>
        </p:nvSpPr>
        <p:spPr>
          <a:xfrm>
            <a:off x="7889586" y="5558262"/>
            <a:ext cx="946203" cy="2556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大原美術館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653BC5A-04C9-40C7-9D62-D6EB3199C3DA}"/>
              </a:ext>
            </a:extLst>
          </p:cNvPr>
          <p:cNvSpPr/>
          <p:nvPr/>
        </p:nvSpPr>
        <p:spPr>
          <a:xfrm>
            <a:off x="5873048" y="1118133"/>
            <a:ext cx="839251" cy="2649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玉造温泉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D9744D5-C41C-4483-A4E7-FD12AEDD835C}"/>
              </a:ext>
            </a:extLst>
          </p:cNvPr>
          <p:cNvSpPr/>
          <p:nvPr/>
        </p:nvSpPr>
        <p:spPr>
          <a:xfrm>
            <a:off x="8350180" y="1044051"/>
            <a:ext cx="512466" cy="32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砂丘</a:t>
            </a:r>
            <a:endParaRPr kumimoji="1" lang="ja-JP" altLang="en-US" sz="105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57BDDA-AF05-4D33-9233-E4E6755E0940}"/>
              </a:ext>
            </a:extLst>
          </p:cNvPr>
          <p:cNvSpPr/>
          <p:nvPr/>
        </p:nvSpPr>
        <p:spPr>
          <a:xfrm>
            <a:off x="938609" y="3869032"/>
            <a:ext cx="751646" cy="279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石見銀山</a:t>
            </a:r>
          </a:p>
        </p:txBody>
      </p:sp>
    </p:spTree>
    <p:extLst>
      <p:ext uri="{BB962C8B-B14F-4D97-AF65-F5344CB8AC3E}">
        <p14:creationId xmlns:p14="http://schemas.microsoft.com/office/powerpoint/2010/main" val="310224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6FD1F5-ADC3-4FE1-8711-A4826BE8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28B3102-5C7A-4054-A519-5CC7FF5D2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4" y="-387926"/>
            <a:ext cx="8518939" cy="7771828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DCD1F6-3579-47E1-B3AF-FD326BCAA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" y="2599759"/>
            <a:ext cx="3357195" cy="22346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F4DB835-ED32-4357-AA74-DD58DCDDF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" y="207692"/>
            <a:ext cx="3377001" cy="22346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D3024F-2922-4D64-8ECB-FEF3D77C8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80" y="1574220"/>
            <a:ext cx="3332806" cy="24973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9C492A-EDA1-4EEE-9DA9-4C7B6FDE5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25" y="1295632"/>
            <a:ext cx="1428750" cy="14287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A46DA36-21F7-4E00-B922-04D9C6780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79" y="4239309"/>
            <a:ext cx="3332806" cy="2286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9990C99-E5C5-4766-8A3C-1F89FB3DB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42" y="4991826"/>
            <a:ext cx="2373584" cy="1582389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91096A3-F0F2-49E3-AB40-00F3DC284778}"/>
              </a:ext>
            </a:extLst>
          </p:cNvPr>
          <p:cNvSpPr/>
          <p:nvPr/>
        </p:nvSpPr>
        <p:spPr>
          <a:xfrm>
            <a:off x="418797" y="5333894"/>
            <a:ext cx="1152940" cy="5168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近畿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7D10E7-3F92-4757-9277-3645F25BB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66" y="186990"/>
            <a:ext cx="2483820" cy="160265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7660A2C-FF18-4C38-AFEE-B4A938110495}"/>
              </a:ext>
            </a:extLst>
          </p:cNvPr>
          <p:cNvSpPr/>
          <p:nvPr/>
        </p:nvSpPr>
        <p:spPr>
          <a:xfrm>
            <a:off x="7915564" y="1505527"/>
            <a:ext cx="819291" cy="185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箸墓古墳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564253-51F6-487C-B6B0-DEABD8711213}"/>
              </a:ext>
            </a:extLst>
          </p:cNvPr>
          <p:cNvSpPr/>
          <p:nvPr/>
        </p:nvSpPr>
        <p:spPr>
          <a:xfrm>
            <a:off x="2301073" y="2096656"/>
            <a:ext cx="854109" cy="18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城崎にて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0CE0FC-A158-424F-8F5F-1BB53AEE27BE}"/>
              </a:ext>
            </a:extLst>
          </p:cNvPr>
          <p:cNvSpPr/>
          <p:nvPr/>
        </p:nvSpPr>
        <p:spPr>
          <a:xfrm>
            <a:off x="5699091" y="3805382"/>
            <a:ext cx="733775" cy="1972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平城京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2396D73-C6DE-42AE-9F37-82EC2DEF6718}"/>
              </a:ext>
            </a:extLst>
          </p:cNvPr>
          <p:cNvSpPr/>
          <p:nvPr/>
        </p:nvSpPr>
        <p:spPr>
          <a:xfrm>
            <a:off x="2026418" y="4494158"/>
            <a:ext cx="854109" cy="2156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天橋立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7772C26-1048-47E4-A476-1EC791CD3B3B}"/>
              </a:ext>
            </a:extLst>
          </p:cNvPr>
          <p:cNvSpPr/>
          <p:nvPr/>
        </p:nvSpPr>
        <p:spPr>
          <a:xfrm>
            <a:off x="5838490" y="6186295"/>
            <a:ext cx="728565" cy="2846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高野山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CA561C0-C7D4-4794-A7C8-A78CD38927EC}"/>
              </a:ext>
            </a:extLst>
          </p:cNvPr>
          <p:cNvSpPr/>
          <p:nvPr/>
        </p:nvSpPr>
        <p:spPr>
          <a:xfrm>
            <a:off x="4103727" y="2442325"/>
            <a:ext cx="671400" cy="2593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延暦寺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B36A8E-C99D-4505-80D8-1667248B1FC7}"/>
              </a:ext>
            </a:extLst>
          </p:cNvPr>
          <p:cNvSpPr/>
          <p:nvPr/>
        </p:nvSpPr>
        <p:spPr>
          <a:xfrm>
            <a:off x="2532184" y="6317673"/>
            <a:ext cx="478871" cy="2414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南紀</a:t>
            </a:r>
          </a:p>
        </p:txBody>
      </p:sp>
    </p:spTree>
    <p:extLst>
      <p:ext uri="{BB962C8B-B14F-4D97-AF65-F5344CB8AC3E}">
        <p14:creationId xmlns:p14="http://schemas.microsoft.com/office/powerpoint/2010/main" val="133491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39ED410F-A740-4995-A4E4-29A5886D1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3" y="-467959"/>
            <a:ext cx="6708912" cy="9506556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6EE4777-F1FB-4EB3-A3FE-1FA1BF4D8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7" y="238750"/>
            <a:ext cx="3166989" cy="237524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8EE97EA-5AB0-449E-A771-A3805DA61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7" y="291903"/>
            <a:ext cx="4246423" cy="17168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7802C-A822-407C-A976-9D2060B95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4" y="2093944"/>
            <a:ext cx="2921835" cy="2191375"/>
          </a:xfrm>
          <a:prstGeom prst="rect">
            <a:avLst/>
          </a:prstGeom>
        </p:spPr>
      </p:pic>
      <p:pic>
        <p:nvPicPr>
          <p:cNvPr id="8" name="図 7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369967F-7CB1-441A-8B64-7C2DC92AA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3" y="2264415"/>
            <a:ext cx="168022" cy="185646"/>
          </a:xfrm>
          <a:prstGeom prst="rect">
            <a:avLst/>
          </a:prstGeom>
        </p:spPr>
      </p:pic>
      <p:pic>
        <p:nvPicPr>
          <p:cNvPr id="9" name="図 8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B1C95E45-AC2A-4DC5-AA5A-69066FB99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20" y="419279"/>
            <a:ext cx="168022" cy="1856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1D19DF1-1D8F-499E-953C-D95C25F6A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92" y="1354446"/>
            <a:ext cx="1280270" cy="9604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182C788-E16C-40D3-A584-72766A4C8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7" y="2781448"/>
            <a:ext cx="3169056" cy="2375241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1AB2B2D-3AB0-47EE-B930-BB70F1143176}"/>
              </a:ext>
            </a:extLst>
          </p:cNvPr>
          <p:cNvCxnSpPr/>
          <p:nvPr/>
        </p:nvCxnSpPr>
        <p:spPr>
          <a:xfrm>
            <a:off x="533923" y="6440557"/>
            <a:ext cx="83516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DB8C3447-DD76-4494-AC2A-587C198EA9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5" y="4523388"/>
            <a:ext cx="2921834" cy="1947889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02629A0-B6B9-42B1-9F6A-45F0FFD223E5}"/>
              </a:ext>
            </a:extLst>
          </p:cNvPr>
          <p:cNvSpPr/>
          <p:nvPr/>
        </p:nvSpPr>
        <p:spPr>
          <a:xfrm>
            <a:off x="7185991" y="5689600"/>
            <a:ext cx="1039569" cy="3723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北信越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A8E158C-A7C0-456C-A34E-1BC07216A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68" y="3377009"/>
            <a:ext cx="847644" cy="71793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ADE0F01-7178-4FBD-8535-306352C8C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40" y="2588531"/>
            <a:ext cx="794672" cy="601100"/>
          </a:xfrm>
          <a:prstGeom prst="rect">
            <a:avLst/>
          </a:prstGeom>
        </p:spPr>
      </p:pic>
      <p:pic>
        <p:nvPicPr>
          <p:cNvPr id="19" name="図 18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9C2208F5-E5F9-4B59-9033-6D7C897B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9" y="4698052"/>
            <a:ext cx="168022" cy="185646"/>
          </a:xfrm>
          <a:prstGeom prst="rect">
            <a:avLst/>
          </a:prstGeom>
        </p:spPr>
      </p:pic>
      <p:pic>
        <p:nvPicPr>
          <p:cNvPr id="20" name="図 19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5ECD24BA-4BFA-45A5-B250-B7676D8E2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620" y="2930559"/>
            <a:ext cx="168022" cy="18564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795F070-6F16-4AA9-820F-4235DF6E6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90" y="5106800"/>
            <a:ext cx="1938655" cy="1324001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5DC8934-268F-4C05-AF4B-F042A88F7F2C}"/>
              </a:ext>
            </a:extLst>
          </p:cNvPr>
          <p:cNvSpPr/>
          <p:nvPr/>
        </p:nvSpPr>
        <p:spPr>
          <a:xfrm>
            <a:off x="4149347" y="3027922"/>
            <a:ext cx="982857" cy="52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のどぐろ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D151F3A-E4C6-4B2B-98BD-6EB549CDDD97}"/>
              </a:ext>
            </a:extLst>
          </p:cNvPr>
          <p:cNvSpPr/>
          <p:nvPr/>
        </p:nvSpPr>
        <p:spPr>
          <a:xfrm>
            <a:off x="4190469" y="4019650"/>
            <a:ext cx="847643" cy="31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+mj-ea"/>
                <a:ea typeface="+mj-ea"/>
              </a:rPr>
              <a:t>へしこ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F20F3C-3990-4DC1-AD5A-70C684BB0BFD}"/>
              </a:ext>
            </a:extLst>
          </p:cNvPr>
          <p:cNvSpPr/>
          <p:nvPr/>
        </p:nvSpPr>
        <p:spPr>
          <a:xfrm>
            <a:off x="2662813" y="1668026"/>
            <a:ext cx="914977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輪島朝市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5C53BAD-45F7-4C11-B96D-8320BC07FD5B}"/>
              </a:ext>
            </a:extLst>
          </p:cNvPr>
          <p:cNvSpPr/>
          <p:nvPr/>
        </p:nvSpPr>
        <p:spPr>
          <a:xfrm>
            <a:off x="2112124" y="3906623"/>
            <a:ext cx="797386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和倉温泉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8043C68-A5AE-4431-8FA1-A00258DCDC26}"/>
              </a:ext>
            </a:extLst>
          </p:cNvPr>
          <p:cNvSpPr/>
          <p:nvPr/>
        </p:nvSpPr>
        <p:spPr>
          <a:xfrm>
            <a:off x="557408" y="6038904"/>
            <a:ext cx="624848" cy="1856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白川郷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3800AB5-2FC4-4B42-971B-A2194F947CE3}"/>
              </a:ext>
            </a:extLst>
          </p:cNvPr>
          <p:cNvSpPr/>
          <p:nvPr/>
        </p:nvSpPr>
        <p:spPr>
          <a:xfrm>
            <a:off x="7695174" y="2247610"/>
            <a:ext cx="755625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佐渡金山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BCBF7DD-0B09-4140-83EE-FE7A35322A46}"/>
              </a:ext>
            </a:extLst>
          </p:cNvPr>
          <p:cNvSpPr/>
          <p:nvPr/>
        </p:nvSpPr>
        <p:spPr>
          <a:xfrm>
            <a:off x="5985468" y="4698052"/>
            <a:ext cx="664714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善光寺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0ED40FF-0D49-4556-9877-1F05CCAC5328}"/>
              </a:ext>
            </a:extLst>
          </p:cNvPr>
          <p:cNvSpPr/>
          <p:nvPr/>
        </p:nvSpPr>
        <p:spPr>
          <a:xfrm>
            <a:off x="3728889" y="6037866"/>
            <a:ext cx="723038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陣屋朝市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3036053-3B05-4DA2-A84A-5556DD617C64}"/>
              </a:ext>
            </a:extLst>
          </p:cNvPr>
          <p:cNvSpPr/>
          <p:nvPr/>
        </p:nvSpPr>
        <p:spPr>
          <a:xfrm>
            <a:off x="4278862" y="2125099"/>
            <a:ext cx="759250" cy="1898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latin typeface="+mj-ea"/>
                <a:ea typeface="+mj-ea"/>
              </a:rPr>
              <a:t>弥彦神社</a:t>
            </a:r>
          </a:p>
        </p:txBody>
      </p:sp>
    </p:spTree>
    <p:extLst>
      <p:ext uri="{BB962C8B-B14F-4D97-AF65-F5344CB8AC3E}">
        <p14:creationId xmlns:p14="http://schemas.microsoft.com/office/powerpoint/2010/main" val="27110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東海白地図 に対する画像結果">
            <a:extLst>
              <a:ext uri="{FF2B5EF4-FFF2-40B4-BE49-F238E27FC236}">
                <a16:creationId xmlns:a16="http://schemas.microsoft.com/office/drawing/2014/main" id="{802665B8-3367-433F-854D-1E750E5775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4" y="-1128962"/>
            <a:ext cx="7891670" cy="757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E708F2-5617-47A9-9F96-685314B862CD}"/>
              </a:ext>
            </a:extLst>
          </p:cNvPr>
          <p:cNvSpPr/>
          <p:nvPr/>
        </p:nvSpPr>
        <p:spPr>
          <a:xfrm>
            <a:off x="6895658" y="5080000"/>
            <a:ext cx="1130742" cy="3938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東海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9AA9A4C-7742-4992-BAC3-8C2555CB7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5" y="680621"/>
            <a:ext cx="1864655" cy="14212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DEF4CEA-00EB-4624-9DCA-16A0DBEC0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22" y="362349"/>
            <a:ext cx="3001617" cy="21178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BAAF4B1-18DD-489B-AD44-EB9BB84B5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0" y="3510465"/>
            <a:ext cx="3068256" cy="230119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1BBD6DC-05BD-47E2-8307-5DB4C8362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45" y="5473823"/>
            <a:ext cx="1540898" cy="10293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00A2AAB-341F-4E02-BB14-177397E97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5" y="4252598"/>
            <a:ext cx="2785922" cy="230919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4136D26-A2DB-4EC2-B21B-4F5BC28DB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69" y="2968843"/>
            <a:ext cx="2044170" cy="1536263"/>
          </a:xfrm>
          <a:prstGeom prst="rect">
            <a:avLst/>
          </a:prstGeom>
        </p:spPr>
      </p:pic>
      <p:pic>
        <p:nvPicPr>
          <p:cNvPr id="23" name="Picture 2" descr="浜名湖のウナギ に対する画像結果">
            <a:extLst>
              <a:ext uri="{FF2B5EF4-FFF2-40B4-BE49-F238E27FC236}">
                <a16:creationId xmlns:a16="http://schemas.microsoft.com/office/drawing/2014/main" id="{1B21D8FF-9900-41B2-BB29-A90D2747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86" y="3051768"/>
            <a:ext cx="1465636" cy="10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6E6800-BA0E-483A-8A83-4907532FA317}"/>
              </a:ext>
            </a:extLst>
          </p:cNvPr>
          <p:cNvSpPr/>
          <p:nvPr/>
        </p:nvSpPr>
        <p:spPr>
          <a:xfrm>
            <a:off x="6003013" y="1994846"/>
            <a:ext cx="647169" cy="1856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+mj-ea"/>
                <a:ea typeface="+mj-ea"/>
              </a:rPr>
              <a:t>西伊豆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00D07F-1DF9-4AFF-8187-53721290715F}"/>
              </a:ext>
            </a:extLst>
          </p:cNvPr>
          <p:cNvSpPr/>
          <p:nvPr/>
        </p:nvSpPr>
        <p:spPr>
          <a:xfrm>
            <a:off x="3855324" y="6187172"/>
            <a:ext cx="586047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浜名湖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6C8F910-8D83-4FA9-B839-0C6B05DD5DAD}"/>
              </a:ext>
            </a:extLst>
          </p:cNvPr>
          <p:cNvSpPr/>
          <p:nvPr/>
        </p:nvSpPr>
        <p:spPr>
          <a:xfrm>
            <a:off x="8026400" y="3985118"/>
            <a:ext cx="807093" cy="257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土肥金山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73E369A-440F-43A0-B41E-6BCBFB7D5E1C}"/>
              </a:ext>
            </a:extLst>
          </p:cNvPr>
          <p:cNvSpPr/>
          <p:nvPr/>
        </p:nvSpPr>
        <p:spPr>
          <a:xfrm>
            <a:off x="4058448" y="1851045"/>
            <a:ext cx="689043" cy="2334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犬山城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1400F90-F6D4-42C4-895C-43C77D5A9BF9}"/>
              </a:ext>
            </a:extLst>
          </p:cNvPr>
          <p:cNvSpPr/>
          <p:nvPr/>
        </p:nvSpPr>
        <p:spPr>
          <a:xfrm>
            <a:off x="725495" y="5473823"/>
            <a:ext cx="901338" cy="304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伊勢志摩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FFED115-1E21-4176-B8D5-644BCE5FB6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2" y="327362"/>
            <a:ext cx="3106786" cy="2117806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140255B-E961-49E1-9688-8468D83B9443}"/>
              </a:ext>
            </a:extLst>
          </p:cNvPr>
          <p:cNvSpPr/>
          <p:nvPr/>
        </p:nvSpPr>
        <p:spPr>
          <a:xfrm>
            <a:off x="366391" y="2061249"/>
            <a:ext cx="1260442" cy="226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長良川の鵜飼い</a:t>
            </a:r>
          </a:p>
        </p:txBody>
      </p:sp>
      <p:pic>
        <p:nvPicPr>
          <p:cNvPr id="19" name="図 18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4692820A-CBF6-4F47-8728-C11649129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3033" y="2102390"/>
            <a:ext cx="168022" cy="185646"/>
          </a:xfrm>
          <a:prstGeom prst="rect">
            <a:avLst/>
          </a:prstGeom>
        </p:spPr>
      </p:pic>
      <p:pic>
        <p:nvPicPr>
          <p:cNvPr id="24" name="図 23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5EAE5A47-5830-4B53-BF46-A6508F8353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241" y="5544916"/>
            <a:ext cx="168022" cy="185646"/>
          </a:xfrm>
          <a:prstGeom prst="rect">
            <a:avLst/>
          </a:prstGeom>
        </p:spPr>
      </p:pic>
      <p:pic>
        <p:nvPicPr>
          <p:cNvPr id="26" name="図 25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4B621B2A-0FC6-4A3A-ABEF-F806C9E534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8500" y="4180479"/>
            <a:ext cx="168022" cy="185646"/>
          </a:xfrm>
          <a:prstGeom prst="rect">
            <a:avLst/>
          </a:prstGeom>
        </p:spPr>
      </p:pic>
      <p:pic>
        <p:nvPicPr>
          <p:cNvPr id="28" name="図 27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52E28F2-FA60-4CC0-9255-2BE06EAC8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120" y="419279"/>
            <a:ext cx="168022" cy="18564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88515E-1EEC-4F39-B874-2250215D8D7E}"/>
              </a:ext>
            </a:extLst>
          </p:cNvPr>
          <p:cNvSpPr/>
          <p:nvPr/>
        </p:nvSpPr>
        <p:spPr>
          <a:xfrm>
            <a:off x="4572000" y="4144641"/>
            <a:ext cx="828947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うなぎ</a:t>
            </a:r>
          </a:p>
        </p:txBody>
      </p:sp>
    </p:spTree>
    <p:extLst>
      <p:ext uri="{BB962C8B-B14F-4D97-AF65-F5344CB8AC3E}">
        <p14:creationId xmlns:p14="http://schemas.microsoft.com/office/powerpoint/2010/main" val="378238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1505</TotalTime>
  <Words>167</Words>
  <Application>Microsoft Office PowerPoint</Application>
  <PresentationFormat>画面に合わせる (4:3)</PresentationFormat>
  <Paragraphs>75</Paragraphs>
  <Slides>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BIZ UDPゴシック</vt:lpstr>
      <vt:lpstr>BIZ UDP明朝 Medium</vt:lpstr>
      <vt:lpstr>ＭＳ 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Once Upon a Time　　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佐藤 陵一</dc:creator>
  <cp:lastModifiedBy>佐藤 陵一</cp:lastModifiedBy>
  <cp:revision>101</cp:revision>
  <cp:lastPrinted>2020-04-21T01:17:25Z</cp:lastPrinted>
  <dcterms:created xsi:type="dcterms:W3CDTF">2020-04-16T06:49:38Z</dcterms:created>
  <dcterms:modified xsi:type="dcterms:W3CDTF">2020-04-22T01:44:21Z</dcterms:modified>
</cp:coreProperties>
</file>