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8D3B1-1F64-473A-96C0-208382674988}" type="datetimeFigureOut">
              <a:rPr kumimoji="1" lang="ja-JP" altLang="en-US" smtClean="0"/>
              <a:t>2017/3/21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C66B-7DFF-421C-92D6-531529060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01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8D3B1-1F64-473A-96C0-208382674988}" type="datetimeFigureOut">
              <a:rPr kumimoji="1" lang="ja-JP" altLang="en-US" smtClean="0"/>
              <a:t>2017/3/21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CC66B-7DFF-421C-92D6-531529060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671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83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12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86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72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98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81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画面に合わせる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ＭＳ Ｐゴシック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佐藤陵一</dc:creator>
  <cp:lastModifiedBy>佐藤陵一</cp:lastModifiedBy>
  <cp:revision>1</cp:revision>
  <dcterms:created xsi:type="dcterms:W3CDTF">2016-11-19T17:33:36Z</dcterms:created>
  <dcterms:modified xsi:type="dcterms:W3CDTF">2017-03-21T01:46:48Z</dcterms:modified>
</cp:coreProperties>
</file>